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937" r:id="rId5"/>
    <p:sldMasterId id="2147483925" r:id="rId6"/>
    <p:sldMasterId id="2147483940" r:id="rId7"/>
    <p:sldMasterId id="2147483955" r:id="rId8"/>
    <p:sldMasterId id="2147483961" r:id="rId9"/>
  </p:sldMasterIdLst>
  <p:notesMasterIdLst>
    <p:notesMasterId r:id="rId14"/>
  </p:notesMasterIdLst>
  <p:handoutMasterIdLst>
    <p:handoutMasterId r:id="rId15"/>
  </p:handoutMasterIdLst>
  <p:sldIdLst>
    <p:sldId id="1024" r:id="rId10"/>
    <p:sldId id="1273" r:id="rId11"/>
    <p:sldId id="1275" r:id="rId12"/>
    <p:sldId id="1053" r:id="rId13"/>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1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3A4"/>
    <a:srgbClr val="004D86"/>
    <a:srgbClr val="184576"/>
    <a:srgbClr val="007FDE"/>
    <a:srgbClr val="0091C4"/>
    <a:srgbClr val="00A1E0"/>
    <a:srgbClr val="00B0F0"/>
    <a:srgbClr val="007033"/>
    <a:srgbClr val="4796B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AF978-BB2F-4B19-8DD3-62679AB7441A}" v="87" dt="2020-06-16T16:42:39.240"/>
    <p1510:client id="{4D5CD72C-E995-41CD-9F7A-420AEFB6FC13}" v="120" dt="2020-06-16T16:40:25.275"/>
    <p1510:client id="{9C0CBFA4-1A05-445B-9CE1-E76122F417AA}" v="10" dt="2020-06-02T07:20:04.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8" y="72"/>
      </p:cViewPr>
      <p:guideLst>
        <p:guide orient="horz" pos="4319"/>
        <p:guide pos="3815"/>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ma Gupta" userId="S::mahima.gupta@yash.com::0d6b73de-d91f-49a1-b572-93c7a1694cf5" providerId="AD" clId="Web-{28DAF978-BB2F-4B19-8DD3-62679AB7441A}"/>
    <pc:docChg chg="modSld">
      <pc:chgData name="Mahima Gupta" userId="S::mahima.gupta@yash.com::0d6b73de-d91f-49a1-b572-93c7a1694cf5" providerId="AD" clId="Web-{28DAF978-BB2F-4B19-8DD3-62679AB7441A}" dt="2020-06-16T16:42:37.583" v="81" actId="20577"/>
      <pc:docMkLst>
        <pc:docMk/>
      </pc:docMkLst>
      <pc:sldChg chg="modSp">
        <pc:chgData name="Mahima Gupta" userId="S::mahima.gupta@yash.com::0d6b73de-d91f-49a1-b572-93c7a1694cf5" providerId="AD" clId="Web-{28DAF978-BB2F-4B19-8DD3-62679AB7441A}" dt="2020-06-16T16:42:37.583" v="81" actId="20577"/>
        <pc:sldMkLst>
          <pc:docMk/>
          <pc:sldMk cId="1656672225" sldId="1024"/>
        </pc:sldMkLst>
        <pc:spChg chg="mod">
          <ac:chgData name="Mahima Gupta" userId="S::mahima.gupta@yash.com::0d6b73de-d91f-49a1-b572-93c7a1694cf5" providerId="AD" clId="Web-{28DAF978-BB2F-4B19-8DD3-62679AB7441A}" dt="2020-06-16T16:42:33.443" v="79" actId="20577"/>
          <ac:spMkLst>
            <pc:docMk/>
            <pc:sldMk cId="1656672225" sldId="1024"/>
            <ac:spMk id="8" creationId="{444450EF-E9A3-4EAC-9732-FD5A1B082FEC}"/>
          </ac:spMkLst>
        </pc:spChg>
        <pc:spChg chg="mod">
          <ac:chgData name="Mahima Gupta" userId="S::mahima.gupta@yash.com::0d6b73de-d91f-49a1-b572-93c7a1694cf5" providerId="AD" clId="Web-{28DAF978-BB2F-4B19-8DD3-62679AB7441A}" dt="2020-06-16T16:42:37.583" v="81" actId="20577"/>
          <ac:spMkLst>
            <pc:docMk/>
            <pc:sldMk cId="1656672225" sldId="1024"/>
            <ac:spMk id="10" creationId="{242E1177-9B77-4575-A254-1A8C5521E28A}"/>
          </ac:spMkLst>
        </pc:spChg>
      </pc:sldChg>
      <pc:sldChg chg="modSp">
        <pc:chgData name="Mahima Gupta" userId="S::mahima.gupta@yash.com::0d6b73de-d91f-49a1-b572-93c7a1694cf5" providerId="AD" clId="Web-{28DAF978-BB2F-4B19-8DD3-62679AB7441A}" dt="2020-06-16T16:42:14.693" v="68" actId="20577"/>
        <pc:sldMkLst>
          <pc:docMk/>
          <pc:sldMk cId="2715267197" sldId="1273"/>
        </pc:sldMkLst>
        <pc:spChg chg="mod">
          <ac:chgData name="Mahima Gupta" userId="S::mahima.gupta@yash.com::0d6b73de-d91f-49a1-b572-93c7a1694cf5" providerId="AD" clId="Web-{28DAF978-BB2F-4B19-8DD3-62679AB7441A}" dt="2020-06-16T16:41:53.677" v="39" actId="1076"/>
          <ac:spMkLst>
            <pc:docMk/>
            <pc:sldMk cId="2715267197" sldId="1273"/>
            <ac:spMk id="4" creationId="{00000000-0000-0000-0000-000000000000}"/>
          </ac:spMkLst>
        </pc:spChg>
        <pc:spChg chg="mod">
          <ac:chgData name="Mahima Gupta" userId="S::mahima.gupta@yash.com::0d6b73de-d91f-49a1-b572-93c7a1694cf5" providerId="AD" clId="Web-{28DAF978-BB2F-4B19-8DD3-62679AB7441A}" dt="2020-06-16T16:42:14.693" v="68" actId="20577"/>
          <ac:spMkLst>
            <pc:docMk/>
            <pc:sldMk cId="2715267197" sldId="1273"/>
            <ac:spMk id="7" creationId="{00000000-0000-0000-0000-000000000000}"/>
          </ac:spMkLst>
        </pc:spChg>
      </pc:sldChg>
    </pc:docChg>
  </pc:docChgLst>
  <pc:docChgLst>
    <pc:chgData name="Ravish Agnihotri" userId="S::ravish.agnihotri@yash.com::900a6f41-2c71-4317-8067-9dc763514acd" providerId="AD" clId="Web-{9C0CBFA4-1A05-445B-9CE1-E76122F417AA}"/>
    <pc:docChg chg="modSld">
      <pc:chgData name="Ravish Agnihotri" userId="S::ravish.agnihotri@yash.com::900a6f41-2c71-4317-8067-9dc763514acd" providerId="AD" clId="Web-{9C0CBFA4-1A05-445B-9CE1-E76122F417AA}" dt="2020-06-02T07:20:01.047" v="8" actId="20577"/>
      <pc:docMkLst>
        <pc:docMk/>
      </pc:docMkLst>
      <pc:sldChg chg="modSp">
        <pc:chgData name="Ravish Agnihotri" userId="S::ravish.agnihotri@yash.com::900a6f41-2c71-4317-8067-9dc763514acd" providerId="AD" clId="Web-{9C0CBFA4-1A05-445B-9CE1-E76122F417AA}" dt="2020-06-02T07:20:01.047" v="8" actId="20577"/>
        <pc:sldMkLst>
          <pc:docMk/>
          <pc:sldMk cId="1656672225" sldId="1024"/>
        </pc:sldMkLst>
        <pc:spChg chg="mod">
          <ac:chgData name="Ravish Agnihotri" userId="S::ravish.agnihotri@yash.com::900a6f41-2c71-4317-8067-9dc763514acd" providerId="AD" clId="Web-{9C0CBFA4-1A05-445B-9CE1-E76122F417AA}" dt="2020-06-02T07:20:01.047" v="8" actId="20577"/>
          <ac:spMkLst>
            <pc:docMk/>
            <pc:sldMk cId="1656672225" sldId="1024"/>
            <ac:spMk id="8" creationId="{444450EF-E9A3-4EAC-9732-FD5A1B082FEC}"/>
          </ac:spMkLst>
        </pc:spChg>
      </pc:sldChg>
    </pc:docChg>
  </pc:docChgLst>
  <pc:docChgLst>
    <pc:chgData name="Mahima Gupta" userId="S::mahima.gupta@yash.com::0d6b73de-d91f-49a1-b572-93c7a1694cf5" providerId="AD" clId="Web-{4D5CD72C-E995-41CD-9F7A-420AEFB6FC13}"/>
    <pc:docChg chg="modSld">
      <pc:chgData name="Mahima Gupta" userId="S::mahima.gupta@yash.com::0d6b73de-d91f-49a1-b572-93c7a1694cf5" providerId="AD" clId="Web-{4D5CD72C-E995-41CD-9F7A-420AEFB6FC13}" dt="2020-06-16T16:40:24.853" v="117" actId="20577"/>
      <pc:docMkLst>
        <pc:docMk/>
      </pc:docMkLst>
      <pc:sldChg chg="modSp">
        <pc:chgData name="Mahima Gupta" userId="S::mahima.gupta@yash.com::0d6b73de-d91f-49a1-b572-93c7a1694cf5" providerId="AD" clId="Web-{4D5CD72C-E995-41CD-9F7A-420AEFB6FC13}" dt="2020-06-16T16:39:04.946" v="7" actId="20577"/>
        <pc:sldMkLst>
          <pc:docMk/>
          <pc:sldMk cId="1656672225" sldId="1024"/>
        </pc:sldMkLst>
        <pc:spChg chg="mod">
          <ac:chgData name="Mahima Gupta" userId="S::mahima.gupta@yash.com::0d6b73de-d91f-49a1-b572-93c7a1694cf5" providerId="AD" clId="Web-{4D5CD72C-E995-41CD-9F7A-420AEFB6FC13}" dt="2020-06-16T16:38:53.790" v="1" actId="20577"/>
          <ac:spMkLst>
            <pc:docMk/>
            <pc:sldMk cId="1656672225" sldId="1024"/>
            <ac:spMk id="8" creationId="{444450EF-E9A3-4EAC-9732-FD5A1B082FEC}"/>
          </ac:spMkLst>
        </pc:spChg>
        <pc:spChg chg="mod">
          <ac:chgData name="Mahima Gupta" userId="S::mahima.gupta@yash.com::0d6b73de-d91f-49a1-b572-93c7a1694cf5" providerId="AD" clId="Web-{4D5CD72C-E995-41CD-9F7A-420AEFB6FC13}" dt="2020-06-16T16:39:04.946" v="7" actId="20577"/>
          <ac:spMkLst>
            <pc:docMk/>
            <pc:sldMk cId="1656672225" sldId="1024"/>
            <ac:spMk id="10" creationId="{242E1177-9B77-4575-A254-1A8C5521E28A}"/>
          </ac:spMkLst>
        </pc:spChg>
      </pc:sldChg>
      <pc:sldChg chg="modSp">
        <pc:chgData name="Mahima Gupta" userId="S::mahima.gupta@yash.com::0d6b73de-d91f-49a1-b572-93c7a1694cf5" providerId="AD" clId="Web-{4D5CD72C-E995-41CD-9F7A-420AEFB6FC13}" dt="2020-06-16T16:40:24.853" v="116" actId="20577"/>
        <pc:sldMkLst>
          <pc:docMk/>
          <pc:sldMk cId="2715267197" sldId="1273"/>
        </pc:sldMkLst>
        <pc:spChg chg="mod">
          <ac:chgData name="Mahima Gupta" userId="S::mahima.gupta@yash.com::0d6b73de-d91f-49a1-b572-93c7a1694cf5" providerId="AD" clId="Web-{4D5CD72C-E995-41CD-9F7A-420AEFB6FC13}" dt="2020-06-16T16:39:35.415" v="32" actId="14100"/>
          <ac:spMkLst>
            <pc:docMk/>
            <pc:sldMk cId="2715267197" sldId="1273"/>
            <ac:spMk id="4" creationId="{00000000-0000-0000-0000-000000000000}"/>
          </ac:spMkLst>
        </pc:spChg>
        <pc:spChg chg="mod">
          <ac:chgData name="Mahima Gupta" userId="S::mahima.gupta@yash.com::0d6b73de-d91f-49a1-b572-93c7a1694cf5" providerId="AD" clId="Web-{4D5CD72C-E995-41CD-9F7A-420AEFB6FC13}" dt="2020-06-16T16:39:38.368" v="33" actId="14100"/>
          <ac:spMkLst>
            <pc:docMk/>
            <pc:sldMk cId="2715267197" sldId="1273"/>
            <ac:spMk id="6" creationId="{00000000-0000-0000-0000-000000000000}"/>
          </ac:spMkLst>
        </pc:spChg>
        <pc:spChg chg="mod">
          <ac:chgData name="Mahima Gupta" userId="S::mahima.gupta@yash.com::0d6b73de-d91f-49a1-b572-93c7a1694cf5" providerId="AD" clId="Web-{4D5CD72C-E995-41CD-9F7A-420AEFB6FC13}" dt="2020-06-16T16:40:24.853" v="116" actId="20577"/>
          <ac:spMkLst>
            <pc:docMk/>
            <pc:sldMk cId="2715267197" sldId="1273"/>
            <ac:spMk id="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1116F-C964-A842-8C0B-A3EC71278A5B}" type="datetimeFigureOut">
              <a:rPr lang="en-US" smtClean="0"/>
              <a:t>7/30/2020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7A3D5F-FCE8-7045-A9AB-B2A73CB409E1}" type="slidenum">
              <a:rPr lang="en-US" smtClean="0"/>
              <a:t>‹#›</a:t>
            </a:fld>
            <a:endParaRPr lang="en-US"/>
          </a:p>
        </p:txBody>
      </p:sp>
    </p:spTree>
    <p:extLst>
      <p:ext uri="{BB962C8B-B14F-4D97-AF65-F5344CB8AC3E}">
        <p14:creationId xmlns:p14="http://schemas.microsoft.com/office/powerpoint/2010/main" val="1909860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5D22DC-3AA2-FD46-BFD6-DC46E9E9B760}" type="datetimeFigureOut">
              <a:rPr lang="en-US" smtClean="0"/>
              <a:t>7/30/2020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E365E-E4E3-CE44-A987-7FC63394D273}" type="slidenum">
              <a:rPr lang="en-US" smtClean="0"/>
              <a:t>‹#›</a:t>
            </a:fld>
            <a:endParaRPr lang="en-US"/>
          </a:p>
        </p:txBody>
      </p:sp>
    </p:spTree>
    <p:extLst>
      <p:ext uri="{BB962C8B-B14F-4D97-AF65-F5344CB8AC3E}">
        <p14:creationId xmlns:p14="http://schemas.microsoft.com/office/powerpoint/2010/main" val="570457988"/>
      </p:ext>
    </p:extLst>
  </p:cSld>
  <p:clrMap bg1="lt1" tx1="dk1" bg2="lt2" tx2="dk2" accent1="accent1" accent2="accent2" accent3="accent3" accent4="accent4" accent5="accent5" accent6="accent6" hlink="hlink" folHlink="folHlink"/>
  <p:hf hdr="0" ftr="0" dt="0"/>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916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29E7412-7CAF-9841-90F9-ADF6280213B2}" type="datetimeFigureOut">
              <a:rPr lang="en-US" smtClean="0"/>
              <a:t>7/30/2020</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1876C349-A724-4040-989C-1E0F380874B6}" type="slidenum">
              <a:rPr lang="en-US" smtClean="0"/>
              <a:t>‹#›</a:t>
            </a:fld>
            <a:endParaRPr lang="en-US"/>
          </a:p>
        </p:txBody>
      </p:sp>
    </p:spTree>
    <p:extLst>
      <p:ext uri="{BB962C8B-B14F-4D97-AF65-F5344CB8AC3E}">
        <p14:creationId xmlns:p14="http://schemas.microsoft.com/office/powerpoint/2010/main" val="407381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9ACC-745E-4C33-B7BF-D1672EEADA4B}"/>
              </a:ext>
            </a:extLst>
          </p:cNvPr>
          <p:cNvSpPr>
            <a:spLocks noGrp="1"/>
          </p:cNvSpPr>
          <p:nvPr>
            <p:ph type="ctrTitle"/>
          </p:nvPr>
        </p:nvSpPr>
        <p:spPr>
          <a:xfrm>
            <a:off x="1524000" y="1122363"/>
            <a:ext cx="9140825" cy="2387600"/>
          </a:xfrm>
        </p:spPr>
        <p:txBody>
          <a:bodyPr anchor="b"/>
          <a:lstStyle>
            <a:lvl1pPr algn="ctr">
              <a:defRPr sz="6000">
                <a:latin typeface="Arial" panose="020B0604020202020204" pitchFamily="34" charset="0"/>
                <a:cs typeface="Arial" panose="020B0604020202020204" pitchFamily="34" charset="0"/>
              </a:defRPr>
            </a:lvl1pPr>
          </a:lstStyle>
          <a:p>
            <a:endParaRPr lang="en-US"/>
          </a:p>
        </p:txBody>
      </p:sp>
      <p:sp>
        <p:nvSpPr>
          <p:cNvPr id="3" name="Subtitle 2">
            <a:extLst>
              <a:ext uri="{FF2B5EF4-FFF2-40B4-BE49-F238E27FC236}">
                <a16:creationId xmlns:a16="http://schemas.microsoft.com/office/drawing/2014/main" id="{3E1361C8-A565-483F-81E9-A2109B4497A5}"/>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651257-CC11-4F26-8039-C7CA6F90AF56}"/>
              </a:ext>
            </a:extLst>
          </p:cNvPr>
          <p:cNvSpPr>
            <a:spLocks noGrp="1"/>
          </p:cNvSpPr>
          <p:nvPr>
            <p:ph type="dt" sz="half" idx="10"/>
          </p:nvPr>
        </p:nvSpPr>
        <p:spPr/>
        <p:txBody>
          <a:bodyPr/>
          <a:lstStyle/>
          <a:p>
            <a:fld id="{1859226E-C7CA-4806-A244-DDF178368A41}" type="datetimeFigureOut">
              <a:rPr lang="en-US" smtClean="0"/>
              <a:t>7/30/2020</a:t>
            </a:fld>
            <a:endParaRPr lang="en-US"/>
          </a:p>
        </p:txBody>
      </p:sp>
      <p:sp>
        <p:nvSpPr>
          <p:cNvPr id="5" name="Footer Placeholder 4">
            <a:extLst>
              <a:ext uri="{FF2B5EF4-FFF2-40B4-BE49-F238E27FC236}">
                <a16:creationId xmlns:a16="http://schemas.microsoft.com/office/drawing/2014/main" id="{C246306D-FA90-4C6B-9E5E-8DDA9D9EE0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E7EBBB-191E-44AF-B644-C0489AEA5038}"/>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41862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28B1-CD39-4616-B4A3-D7D15BA18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4BEEB-6841-40E0-AA8D-4B7DFFA16A5A}"/>
              </a:ext>
            </a:extLst>
          </p:cNvPr>
          <p:cNvSpPr>
            <a:spLocks noGrp="1"/>
          </p:cNvSpPr>
          <p:nvPr>
            <p:ph idx="1"/>
          </p:nvPr>
        </p:nvSpPr>
        <p:spPr>
          <a:xfrm>
            <a:off x="838200" y="1825625"/>
            <a:ext cx="10512425"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A74A-040A-403A-A417-8CFA1634F93A}"/>
              </a:ext>
            </a:extLst>
          </p:cNvPr>
          <p:cNvSpPr>
            <a:spLocks noGrp="1"/>
          </p:cNvSpPr>
          <p:nvPr>
            <p:ph type="dt" sz="half" idx="10"/>
          </p:nvPr>
        </p:nvSpPr>
        <p:spPr/>
        <p:txBody>
          <a:bodyPr/>
          <a:lstStyle/>
          <a:p>
            <a:fld id="{1859226E-C7CA-4806-A244-DDF178368A41}" type="datetimeFigureOut">
              <a:rPr lang="en-US" smtClean="0"/>
              <a:t>7/30/2020</a:t>
            </a:fld>
            <a:endParaRPr lang="en-US"/>
          </a:p>
        </p:txBody>
      </p:sp>
      <p:sp>
        <p:nvSpPr>
          <p:cNvPr id="5" name="Footer Placeholder 4">
            <a:extLst>
              <a:ext uri="{FF2B5EF4-FFF2-40B4-BE49-F238E27FC236}">
                <a16:creationId xmlns:a16="http://schemas.microsoft.com/office/drawing/2014/main" id="{8E2A50E3-7E21-4F05-A18B-93F254514A3E}"/>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4CCE4E-1BBE-4847-BC4E-FCD8D3E4B2FB}"/>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t>‹#›</a:t>
            </a:fld>
            <a:endParaRPr lang="en-US"/>
          </a:p>
        </p:txBody>
      </p:sp>
    </p:spTree>
    <p:extLst>
      <p:ext uri="{BB962C8B-B14F-4D97-AF65-F5344CB8AC3E}">
        <p14:creationId xmlns:p14="http://schemas.microsoft.com/office/powerpoint/2010/main" val="209133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BB79-37E9-4AFB-9C2F-6F224AB0BD7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FB8A1-F53C-4E54-B1F8-4145632EE09A}"/>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0C16BE-8DCE-4A20-A6F4-C0BAC2B5F379}"/>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5" name="Footer Placeholder 4">
            <a:extLst>
              <a:ext uri="{FF2B5EF4-FFF2-40B4-BE49-F238E27FC236}">
                <a16:creationId xmlns:a16="http://schemas.microsoft.com/office/drawing/2014/main" id="{84BDFFC5-4CCD-40D7-8132-5CB30246721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5539FBC-BF1C-4035-830E-6C9A077D3F6D}"/>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187378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843A5-8217-46F9-B2B4-922226DF170B}"/>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3" name="Footer Placeholder 2">
            <a:extLst>
              <a:ext uri="{FF2B5EF4-FFF2-40B4-BE49-F238E27FC236}">
                <a16:creationId xmlns:a16="http://schemas.microsoft.com/office/drawing/2014/main" id="{0BC43E8B-F262-4935-B0F2-A4ECB650E2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30287E-6571-4EE9-BD8A-307C937E6055}"/>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
        <p:nvSpPr>
          <p:cNvPr id="6" name="Title 5">
            <a:extLst>
              <a:ext uri="{FF2B5EF4-FFF2-40B4-BE49-F238E27FC236}">
                <a16:creationId xmlns:a16="http://schemas.microsoft.com/office/drawing/2014/main" id="{62A6F763-7EB3-4DCB-AB3F-3AC41F9F68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910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D15-6150-4B40-841D-357AC7B1623B}"/>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92309-721F-4381-8B7B-A66DCA2D81F5}"/>
              </a:ext>
            </a:extLst>
          </p:cNvPr>
          <p:cNvSpPr>
            <a:spLocks noGrp="1"/>
          </p:cNvSpPr>
          <p:nvPr>
            <p:ph idx="1"/>
          </p:nvPr>
        </p:nvSpPr>
        <p:spPr>
          <a:xfrm>
            <a:off x="5181600" y="987425"/>
            <a:ext cx="61706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D8AFC-1989-4CB3-977D-A53AC32CB422}"/>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2E780F-1887-4D21-8F9C-7BF37D960BD6}"/>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6" name="Footer Placeholder 5">
            <a:extLst>
              <a:ext uri="{FF2B5EF4-FFF2-40B4-BE49-F238E27FC236}">
                <a16:creationId xmlns:a16="http://schemas.microsoft.com/office/drawing/2014/main" id="{B7F43763-090C-4052-BCB6-ADD5066282B2}"/>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F4F05E-3A44-48B3-A1B6-2C9C1CF8C461}"/>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57567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9546-52DE-4417-B920-0326D39C552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63617-004E-49DB-8032-4B21BBCCDD37}"/>
              </a:ext>
            </a:extLst>
          </p:cNvPr>
          <p:cNvSpPr>
            <a:spLocks noGrp="1"/>
          </p:cNvSpPr>
          <p:nvPr>
            <p:ph type="pic" idx="1"/>
          </p:nvPr>
        </p:nvSpPr>
        <p:spPr>
          <a:xfrm>
            <a:off x="5181600" y="987425"/>
            <a:ext cx="617061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78B41-5607-4FFC-93B1-A3B2B028E95A}"/>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B8B1B8-7C4F-4901-B37A-391F4CE1B085}"/>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6" name="Footer Placeholder 5">
            <a:extLst>
              <a:ext uri="{FF2B5EF4-FFF2-40B4-BE49-F238E27FC236}">
                <a16:creationId xmlns:a16="http://schemas.microsoft.com/office/drawing/2014/main" id="{9A4F2261-603F-486F-BADD-AAD07F6708AF}"/>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A5D44D5-27AA-4C06-97A6-FCE802BA0B2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457224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6CFB-B50A-46A8-AE32-2AC47BE869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602D6-6D51-4C28-A014-01AFDA3645CB}"/>
              </a:ext>
            </a:extLst>
          </p:cNvPr>
          <p:cNvSpPr>
            <a:spLocks noGrp="1"/>
          </p:cNvSpPr>
          <p:nvPr>
            <p:ph type="body" orient="vert" idx="1"/>
          </p:nvPr>
        </p:nvSpPr>
        <p:spPr>
          <a:xfrm>
            <a:off x="838200" y="1825625"/>
            <a:ext cx="10512425"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7DEC2-67FD-478C-926E-893323C31B1C}"/>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5" name="Footer Placeholder 4">
            <a:extLst>
              <a:ext uri="{FF2B5EF4-FFF2-40B4-BE49-F238E27FC236}">
                <a16:creationId xmlns:a16="http://schemas.microsoft.com/office/drawing/2014/main" id="{D7C7B9AB-A57E-49AB-A1A5-615990C38A85}"/>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C9170D-BE8D-4B91-938A-3CD65678C45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338285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A4702-2FD4-4B26-8A6A-F8316BF300F4}"/>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95A97-4304-4A43-972F-CB6FB87D1ED8}"/>
              </a:ext>
            </a:extLst>
          </p:cNvPr>
          <p:cNvSpPr>
            <a:spLocks noGrp="1"/>
          </p:cNvSpPr>
          <p:nvPr>
            <p:ph type="body" orient="vert" idx="1"/>
          </p:nvPr>
        </p:nvSpPr>
        <p:spPr>
          <a:xfrm>
            <a:off x="838200" y="365125"/>
            <a:ext cx="7732713"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458E4-617E-4FBD-8263-B2A835E78062}"/>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t>7/30/2020</a:t>
            </a:fld>
            <a:endParaRPr lang="en-US"/>
          </a:p>
        </p:txBody>
      </p:sp>
      <p:sp>
        <p:nvSpPr>
          <p:cNvPr id="5" name="Footer Placeholder 4">
            <a:extLst>
              <a:ext uri="{FF2B5EF4-FFF2-40B4-BE49-F238E27FC236}">
                <a16:creationId xmlns:a16="http://schemas.microsoft.com/office/drawing/2014/main" id="{04E2F2F2-6FF1-404B-B97C-20944640C763}"/>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C13C9B-BCE9-49E6-837E-4ACDADC91103}"/>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t>‹#›</a:t>
            </a:fld>
            <a:endParaRPr lang="en-US"/>
          </a:p>
        </p:txBody>
      </p:sp>
    </p:spTree>
    <p:extLst>
      <p:ext uri="{BB962C8B-B14F-4D97-AF65-F5344CB8AC3E}">
        <p14:creationId xmlns:p14="http://schemas.microsoft.com/office/powerpoint/2010/main" val="2171913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062942" y="6220957"/>
            <a:ext cx="8125883" cy="261610"/>
          </a:xfrm>
          <a:prstGeom prst="rect">
            <a:avLst/>
          </a:prstGeom>
        </p:spPr>
        <p:txBody>
          <a:bodyPr>
            <a:spAutoFit/>
          </a:bodyPr>
          <a:lstStyle/>
          <a:p>
            <a:pPr algn="l"/>
            <a:r>
              <a:rPr lang="en-US" sz="1100">
                <a:solidFill>
                  <a:schemeClr val="tx1">
                    <a:lumMod val="75000"/>
                  </a:schemeClr>
                </a:solidFill>
                <a:latin typeface="+mj-lt"/>
              </a:rPr>
              <a:t>© 2018  YASH Technologies | www.yash.com | Confidential</a:t>
            </a:r>
            <a:endParaRPr lang="en-IN" sz="1100">
              <a:solidFill>
                <a:schemeClr val="tx1">
                  <a:lumMod val="75000"/>
                </a:schemeClr>
              </a:solidFill>
              <a:latin typeface="+mj-lt"/>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4204305490"/>
      </p:ext>
    </p:extLst>
  </p:cSld>
  <p:clrMapOvr>
    <a:masterClrMapping/>
  </p:clrMapOvr>
  <p:extLst>
    <p:ext uri="{DCECCB84-F9BA-43D5-87BE-67443E8EF086}">
      <p15:sldGuideLst xmlns:p15="http://schemas.microsoft.com/office/powerpoint/2012/main">
        <p15:guide id="0" orient="horz" pos="2160">
          <p15:clr>
            <a:srgbClr val="FBAE40"/>
          </p15:clr>
        </p15:guide>
        <p15:guide id="1"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2224" y="6197601"/>
            <a:ext cx="12186602" cy="261610"/>
          </a:xfrm>
          <a:prstGeom prst="rect">
            <a:avLst/>
          </a:prstGeom>
        </p:spPr>
        <p:txBody>
          <a:bodyPr wrap="square">
            <a:spAutoFit/>
          </a:bodyPr>
          <a:lstStyle/>
          <a:p>
            <a:pPr algn="ctr"/>
            <a:r>
              <a:rPr lang="en-US" sz="1100">
                <a:solidFill>
                  <a:schemeClr val="tx1">
                    <a:lumMod val="75000"/>
                  </a:schemeClr>
                </a:solidFill>
                <a:latin typeface="Calibri" panose="020F0502020204030204" pitchFamily="34" charset="0"/>
              </a:rPr>
              <a:t>© 2020  YASH Technologies | www.yash.com | Confidential</a:t>
            </a:r>
            <a:endParaRPr lang="en-IN" sz="1100">
              <a:solidFill>
                <a:schemeClr val="tx1">
                  <a:lumMod val="75000"/>
                </a:schemeClr>
              </a:solidFill>
              <a:latin typeface="Calibri" panose="020F0502020204030204" pitchFamily="34" charset="0"/>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1053557738"/>
      </p:ext>
    </p:extLst>
  </p:cSld>
  <p:clrMapOvr>
    <a:masterClrMapping/>
  </p:clrMapOvr>
  <p:extLst>
    <p:ext uri="{DCECCB84-F9BA-43D5-87BE-67443E8EF086}">
      <p15:sldGuideLst xmlns:p15="http://schemas.microsoft.com/office/powerpoint/2012/main">
        <p15:guide id="0" orient="horz" pos="2160" userDrawn="1">
          <p15:clr>
            <a:srgbClr val="FBAE40"/>
          </p15:clr>
        </p15:guide>
        <p15:guide id="1"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82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23900"/>
            <a:ext cx="12188825" cy="6134100"/>
          </a:xfrm>
          <a:prstGeom prst="rect">
            <a:avLst/>
          </a:prstGeom>
        </p:spPr>
        <p:txBody>
          <a:bodyPr/>
          <a:lstStyle/>
          <a:p>
            <a:endParaRPr lang="en-US"/>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36824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533400" y="1600201"/>
            <a:ext cx="8153400" cy="381000"/>
          </a:xfrm>
          <a:prstGeom prst="rect">
            <a:avLst/>
          </a:prstGeom>
        </p:spPr>
        <p:txBody>
          <a:bodyPr/>
          <a:lstStyle>
            <a:lvl1pPr>
              <a:buClr>
                <a:srgbClr val="E23827"/>
              </a:buClr>
              <a:defRPr/>
            </a:lvl1pPr>
          </a:lstStyle>
          <a:p>
            <a:pPr lvl="0"/>
            <a:r>
              <a:rPr lang="en-US"/>
              <a:t>Click to edit Master text styles</a:t>
            </a:r>
          </a:p>
        </p:txBody>
      </p:sp>
      <p:sp>
        <p:nvSpPr>
          <p:cNvPr id="6" name="Text Placeholder 3"/>
          <p:cNvSpPr>
            <a:spLocks noGrp="1"/>
          </p:cNvSpPr>
          <p:nvPr>
            <p:ph type="body" sz="half" idx="13"/>
          </p:nvPr>
        </p:nvSpPr>
        <p:spPr>
          <a:xfrm>
            <a:off x="533400" y="2209801"/>
            <a:ext cx="8153400" cy="381000"/>
          </a:xfrm>
          <a:prstGeom prst="rect">
            <a:avLst/>
          </a:prstGeom>
        </p:spPr>
        <p:txBody>
          <a:bodyPr/>
          <a:lstStyle>
            <a:lvl1pPr>
              <a:buClr>
                <a:srgbClr val="E23827"/>
              </a:buClr>
              <a:defRPr sz="1600">
                <a:solidFill>
                  <a:srgbClr val="3B3B3B"/>
                </a:solidFill>
              </a:defRPr>
            </a:lvl1pPr>
          </a:lstStyle>
          <a:p>
            <a:pPr lvl="0"/>
            <a:r>
              <a:rPr lang="en-US"/>
              <a:t>Click to edit Master text styles</a:t>
            </a:r>
          </a:p>
        </p:txBody>
      </p:sp>
      <p:sp>
        <p:nvSpPr>
          <p:cNvPr id="7" name="Text Placeholder 3"/>
          <p:cNvSpPr>
            <a:spLocks noGrp="1"/>
          </p:cNvSpPr>
          <p:nvPr>
            <p:ph type="body" sz="half" idx="14"/>
          </p:nvPr>
        </p:nvSpPr>
        <p:spPr>
          <a:xfrm>
            <a:off x="533400" y="2819401"/>
            <a:ext cx="8153400" cy="381000"/>
          </a:xfrm>
          <a:prstGeom prst="rect">
            <a:avLst/>
          </a:prstGeom>
        </p:spPr>
        <p:txBody>
          <a:bodyPr/>
          <a:lstStyle>
            <a:lvl1pPr>
              <a:buClr>
                <a:srgbClr val="E23827"/>
              </a:buClr>
              <a:defRPr sz="1400"/>
            </a:lvl1pPr>
          </a:lstStyle>
          <a:p>
            <a:pPr lvl="0"/>
            <a:r>
              <a:rPr lang="en-US"/>
              <a:t>Click to edit Master text styles</a:t>
            </a:r>
          </a:p>
        </p:txBody>
      </p:sp>
      <p:sp>
        <p:nvSpPr>
          <p:cNvPr id="8" name="Text Placeholder 3"/>
          <p:cNvSpPr>
            <a:spLocks noGrp="1"/>
          </p:cNvSpPr>
          <p:nvPr>
            <p:ph type="body" sz="half" idx="15"/>
          </p:nvPr>
        </p:nvSpPr>
        <p:spPr>
          <a:xfrm>
            <a:off x="533400" y="3429001"/>
            <a:ext cx="8153400" cy="381000"/>
          </a:xfrm>
          <a:prstGeom prst="rect">
            <a:avLst/>
          </a:prstGeom>
        </p:spPr>
        <p:txBody>
          <a:bodyPr/>
          <a:lstStyle>
            <a:lvl1pPr>
              <a:buClr>
                <a:srgbClr val="E23827"/>
              </a:buClr>
              <a:defRPr sz="1200"/>
            </a:lvl1pPr>
          </a:lstStyle>
          <a:p>
            <a:pPr lvl="0"/>
            <a:r>
              <a:rPr lang="en-US"/>
              <a:t>Click to edit Master text styles</a:t>
            </a:r>
          </a:p>
        </p:txBody>
      </p:sp>
      <p:sp>
        <p:nvSpPr>
          <p:cNvPr id="9" name="Text Placeholder 3"/>
          <p:cNvSpPr>
            <a:spLocks noGrp="1"/>
          </p:cNvSpPr>
          <p:nvPr>
            <p:ph type="body" sz="half" idx="16"/>
          </p:nvPr>
        </p:nvSpPr>
        <p:spPr>
          <a:xfrm>
            <a:off x="533400" y="4038600"/>
            <a:ext cx="8153400" cy="381000"/>
          </a:xfrm>
          <a:prstGeom prst="rect">
            <a:avLst/>
          </a:prstGeom>
        </p:spPr>
        <p:txBody>
          <a:bodyPr/>
          <a:lstStyle>
            <a:lvl1pPr>
              <a:buClr>
                <a:srgbClr val="E23827"/>
              </a:buClr>
              <a:defRPr sz="1000"/>
            </a:lvl1pPr>
          </a:lstStyle>
          <a:p>
            <a:pPr lvl="0"/>
            <a:r>
              <a:rPr lang="en-US"/>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57627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568325" y="933450"/>
            <a:ext cx="11242675" cy="4991100"/>
          </a:xfrm>
          <a:prstGeom prst="rect">
            <a:avLst/>
          </a:prstGeom>
        </p:spPr>
        <p:txBody>
          <a:bodyPr/>
          <a:lstStyle>
            <a:lvl1pPr>
              <a:buClr>
                <a:srgbClr val="E23827"/>
              </a:buClr>
              <a:defRPr/>
            </a:lvl1pPr>
            <a:lvl2pPr>
              <a:buClr>
                <a:srgbClr val="E23827"/>
              </a:buClr>
              <a:defRPr/>
            </a:lvl2pPr>
            <a:lvl3pPr>
              <a:buClr>
                <a:srgbClr val="E23827"/>
              </a:buClr>
              <a:defRPr/>
            </a:lvl3pPr>
            <a:lvl4pPr>
              <a:buClr>
                <a:srgbClr val="E23827"/>
              </a:buClr>
              <a:defRPr/>
            </a:lvl4pPr>
            <a:lvl5pPr>
              <a:buClr>
                <a:srgbClr val="E23827"/>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033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11460480" cy="381000"/>
          </a:xfrm>
          <a:prstGeom prst="rect">
            <a:avLst/>
          </a:prstGeom>
        </p:spPr>
        <p:txBody>
          <a:bodyPr/>
          <a:lstStyle>
            <a:lvl1pPr>
              <a:buClr>
                <a:srgbClr val="E23827"/>
              </a:buClr>
              <a:defRPr sz="1800"/>
            </a:lvl1pPr>
          </a:lstStyle>
          <a:p>
            <a:pPr lvl="0"/>
            <a:r>
              <a:rPr lang="en-US"/>
              <a:t>Click to edit Master text styles</a:t>
            </a:r>
          </a:p>
        </p:txBody>
      </p:sp>
      <p:sp>
        <p:nvSpPr>
          <p:cNvPr id="7" name="Text Placeholder 3"/>
          <p:cNvSpPr>
            <a:spLocks noGrp="1"/>
          </p:cNvSpPr>
          <p:nvPr>
            <p:ph type="body" sz="quarter" idx="10"/>
          </p:nvPr>
        </p:nvSpPr>
        <p:spPr>
          <a:xfrm>
            <a:off x="473075" y="736600"/>
            <a:ext cx="1125061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Tree>
    <p:extLst>
      <p:ext uri="{BB962C8B-B14F-4D97-AF65-F5344CB8AC3E}">
        <p14:creationId xmlns:p14="http://schemas.microsoft.com/office/powerpoint/2010/main" val="224684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5667694" cy="381000"/>
          </a:xfrm>
          <a:prstGeom prst="rect">
            <a:avLst/>
          </a:prstGeom>
        </p:spPr>
        <p:txBody>
          <a:bodyPr/>
          <a:lstStyle>
            <a:lvl1pPr>
              <a:buClr>
                <a:srgbClr val="E23827"/>
              </a:buClr>
              <a:defRPr sz="1800"/>
            </a:lvl1pPr>
          </a:lstStyle>
          <a:p>
            <a:pPr lvl="0"/>
            <a:r>
              <a:rPr lang="en-US"/>
              <a:t>Click to edit Master text styles</a:t>
            </a:r>
          </a:p>
        </p:txBody>
      </p:sp>
      <p:sp>
        <p:nvSpPr>
          <p:cNvPr id="7" name="Text Placeholder 3"/>
          <p:cNvSpPr>
            <a:spLocks noGrp="1"/>
          </p:cNvSpPr>
          <p:nvPr>
            <p:ph type="body" sz="quarter" idx="10"/>
          </p:nvPr>
        </p:nvSpPr>
        <p:spPr>
          <a:xfrm>
            <a:off x="426720" y="736600"/>
            <a:ext cx="566769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5" name="Text Placeholder 3"/>
          <p:cNvSpPr>
            <a:spLocks noGrp="1"/>
          </p:cNvSpPr>
          <p:nvPr>
            <p:ph type="body" sz="quarter" idx="11"/>
          </p:nvPr>
        </p:nvSpPr>
        <p:spPr>
          <a:xfrm>
            <a:off x="6246813" y="736600"/>
            <a:ext cx="5621337"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6" name="Text Placeholder 3"/>
          <p:cNvSpPr>
            <a:spLocks noGrp="1"/>
          </p:cNvSpPr>
          <p:nvPr>
            <p:ph type="body" sz="half" idx="12"/>
          </p:nvPr>
        </p:nvSpPr>
        <p:spPr>
          <a:xfrm>
            <a:off x="6246814" y="3413760"/>
            <a:ext cx="5667694" cy="381000"/>
          </a:xfrm>
          <a:prstGeom prst="rect">
            <a:avLst/>
          </a:prstGeom>
        </p:spPr>
        <p:txBody>
          <a:bodyPr/>
          <a:lstStyle>
            <a:lvl1pPr>
              <a:buClr>
                <a:srgbClr val="E23827"/>
              </a:buClr>
              <a:defRPr sz="1800"/>
            </a:lvl1pPr>
          </a:lstStyle>
          <a:p>
            <a:pPr lvl="0"/>
            <a:r>
              <a:rPr lang="en-US"/>
              <a:t>Click to edit Master text styles</a:t>
            </a:r>
          </a:p>
        </p:txBody>
      </p:sp>
    </p:spTree>
    <p:extLst>
      <p:ext uri="{BB962C8B-B14F-4D97-AF65-F5344CB8AC3E}">
        <p14:creationId xmlns:p14="http://schemas.microsoft.com/office/powerpoint/2010/main" val="1719080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7" y="736599"/>
            <a:ext cx="11250613" cy="4832350"/>
          </a:xfrm>
          <a:prstGeom prst="rect">
            <a:avLst/>
          </a:prstGeom>
        </p:spPr>
        <p:txBody>
          <a:bodyPr>
            <a:normAutofit/>
          </a:bodyPr>
          <a:lstStyle>
            <a:lvl1pPr marL="0" indent="0">
              <a:buNone/>
              <a:defRPr sz="1800">
                <a:solidFill>
                  <a:schemeClr val="tx1">
                    <a:lumMod val="50000"/>
                  </a:schemeClr>
                </a:solidFill>
              </a:defRPr>
            </a:lvl1pPr>
            <a:lvl2pPr marL="609365" indent="0">
              <a:buNone/>
              <a:defRPr/>
            </a:lvl2pPr>
            <a:lvl3pPr marL="1218729" indent="0">
              <a:buNone/>
              <a:defRPr/>
            </a:lvl3pPr>
            <a:lvl4pPr marL="1828095" indent="0">
              <a:buNone/>
              <a:defRPr/>
            </a:lvl4pPr>
            <a:lvl5pPr marL="2437459" indent="0">
              <a:buNone/>
              <a:defRPr/>
            </a:lvl5pPr>
          </a:lstStyle>
          <a:p>
            <a:pPr lvl="0"/>
            <a:r>
              <a:rPr lang="en-US"/>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282855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5" name="Content Placeholder 4"/>
          <p:cNvSpPr>
            <a:spLocks noGrp="1"/>
          </p:cNvSpPr>
          <p:nvPr>
            <p:ph sz="quarter" idx="10"/>
          </p:nvPr>
        </p:nvSpPr>
        <p:spPr>
          <a:xfrm>
            <a:off x="568330" y="928687"/>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36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68330" y="831850"/>
            <a:ext cx="10969624" cy="4941888"/>
          </a:xfrm>
          <a:prstGeom prst="rect">
            <a:avLst/>
          </a:prstGeom>
        </p:spPr>
        <p:txBody>
          <a:bodyPr/>
          <a:lstStyle/>
          <a:p>
            <a:r>
              <a:rPr lang="en-US"/>
              <a:t>Click icon to add table</a:t>
            </a:r>
          </a:p>
        </p:txBody>
      </p:sp>
      <p:sp>
        <p:nvSpPr>
          <p:cNvPr id="5" name="Title 4"/>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4442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8330" y="804863"/>
            <a:ext cx="10969624" cy="4818062"/>
          </a:xfrm>
          <a:prstGeom prst="rect">
            <a:avLst/>
          </a:prstGeom>
        </p:spPr>
        <p:txBody>
          <a:bodyPr/>
          <a:lstStyle>
            <a:lvl1pPr>
              <a:buClr>
                <a:srgbClr val="C00000"/>
              </a:buClr>
              <a:defRPr>
                <a:solidFill>
                  <a:srgbClr val="3B3B3B"/>
                </a:solidFill>
              </a:defRPr>
            </a:lvl1pPr>
            <a:lvl2pPr>
              <a:buClr>
                <a:srgbClr val="C00000"/>
              </a:buClr>
              <a:defRPr>
                <a:solidFill>
                  <a:srgbClr val="3B3B3B"/>
                </a:solidFill>
              </a:defRPr>
            </a:lvl2pPr>
            <a:lvl3pPr>
              <a:buClr>
                <a:srgbClr val="C00000"/>
              </a:buClr>
              <a:defRPr>
                <a:solidFill>
                  <a:srgbClr val="3B3B3B"/>
                </a:solidFill>
              </a:defRPr>
            </a:lvl3pPr>
            <a:lvl4pPr>
              <a:buClr>
                <a:srgbClr val="C00000"/>
              </a:buClr>
              <a:defRPr>
                <a:solidFill>
                  <a:srgbClr val="3B3B3B"/>
                </a:solidFill>
              </a:defRPr>
            </a:lvl4pPr>
            <a:lvl5pPr>
              <a:buClr>
                <a:srgbClr val="C00000"/>
              </a:buClr>
              <a:defRPr>
                <a:solidFill>
                  <a:srgbClr val="3B3B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657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250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6094417" y="792164"/>
            <a:ext cx="5614987" cy="4884737"/>
          </a:xfrm>
          <a:prstGeom prst="rect">
            <a:avLst/>
          </a:prstGeom>
        </p:spPr>
        <p:txBody>
          <a:bodyPr/>
          <a:lstStyle/>
          <a:p>
            <a:r>
              <a:rPr lang="en-US"/>
              <a:t>Click icon to add picture</a:t>
            </a:r>
          </a:p>
        </p:txBody>
      </p:sp>
      <p:sp>
        <p:nvSpPr>
          <p:cNvPr id="6" name="Text Placeholder 5"/>
          <p:cNvSpPr>
            <a:spLocks noGrp="1"/>
          </p:cNvSpPr>
          <p:nvPr>
            <p:ph type="body" sz="quarter" idx="11"/>
          </p:nvPr>
        </p:nvSpPr>
        <p:spPr>
          <a:xfrm>
            <a:off x="568325" y="792164"/>
            <a:ext cx="5354637" cy="4884737"/>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403235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6" name="Text Placeholder 5"/>
          <p:cNvSpPr>
            <a:spLocks noGrp="1"/>
          </p:cNvSpPr>
          <p:nvPr>
            <p:ph type="body" sz="quarter" idx="11"/>
          </p:nvPr>
        </p:nvSpPr>
        <p:spPr>
          <a:xfrm>
            <a:off x="568325" y="792163"/>
            <a:ext cx="5354637" cy="5008562"/>
          </a:xfrm>
          <a:prstGeom prst="rect">
            <a:avLst/>
          </a:prstGeom>
        </p:spPr>
        <p:txBody>
          <a:bodyPr>
            <a:normAutofit/>
          </a:bodyPr>
          <a:lstStyle>
            <a:lvl1pPr marL="0" indent="0">
              <a:buNone/>
              <a:defRPr sz="1800"/>
            </a:lvl1pPr>
          </a:lstStyle>
          <a:p>
            <a:pPr lvl="0"/>
            <a:r>
              <a:rPr lang="en-US"/>
              <a:t>Click to edit Master text styles</a:t>
            </a:r>
          </a:p>
        </p:txBody>
      </p:sp>
      <p:sp>
        <p:nvSpPr>
          <p:cNvPr id="5" name="Text Placeholder 4"/>
          <p:cNvSpPr>
            <a:spLocks noGrp="1"/>
          </p:cNvSpPr>
          <p:nvPr>
            <p:ph type="body" sz="quarter" idx="12"/>
          </p:nvPr>
        </p:nvSpPr>
        <p:spPr>
          <a:xfrm>
            <a:off x="6094411" y="792163"/>
            <a:ext cx="5656263" cy="5008562"/>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410304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cxnSp>
        <p:nvCxnSpPr>
          <p:cNvPr id="8" name="Straight Connector 7"/>
          <p:cNvCxnSpPr/>
          <p:nvPr userDrawn="1"/>
        </p:nvCxnSpPr>
        <p:spPr>
          <a:xfrm>
            <a:off x="568657" y="687394"/>
            <a:ext cx="114277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4"/>
          <p:cNvSpPr>
            <a:spLocks noGrp="1"/>
          </p:cNvSpPr>
          <p:nvPr>
            <p:ph type="body" sz="quarter" idx="14" hasCustomPrompt="1"/>
          </p:nvPr>
        </p:nvSpPr>
        <p:spPr>
          <a:xfrm>
            <a:off x="614151" y="1102937"/>
            <a:ext cx="5009182" cy="339388"/>
          </a:xfrm>
          <a:prstGeom prst="rect">
            <a:avLst/>
          </a:prstGeom>
        </p:spPr>
        <p:txBody>
          <a:bodyPr anchor="ctr">
            <a:noAutofit/>
          </a:bodyPr>
          <a:lstStyle>
            <a:lvl1pPr marL="0" indent="0">
              <a:buNone/>
              <a:defRPr sz="2400" b="0" baseline="0">
                <a:solidFill>
                  <a:schemeClr val="accent6">
                    <a:lumMod val="75000"/>
                  </a:schemeClr>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Put Great Subtitle Here</a:t>
            </a:r>
            <a:endParaRPr lang="en-IN"/>
          </a:p>
        </p:txBody>
      </p:sp>
    </p:spTree>
    <p:extLst>
      <p:ext uri="{BB962C8B-B14F-4D97-AF65-F5344CB8AC3E}">
        <p14:creationId xmlns:p14="http://schemas.microsoft.com/office/powerpoint/2010/main" val="90574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5" y="1"/>
            <a:ext cx="12188952"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609410"/>
            <a:endParaRPr lang="en-US">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56" y="2336292"/>
            <a:ext cx="12185218" cy="4521708"/>
          </a:xfrm>
          <a:prstGeom prst="rect">
            <a:avLst/>
          </a:prstGeom>
        </p:spPr>
      </p:pic>
      <p:sp>
        <p:nvSpPr>
          <p:cNvPr id="35" name="Text Placeholder 34"/>
          <p:cNvSpPr>
            <a:spLocks noGrp="1"/>
          </p:cNvSpPr>
          <p:nvPr>
            <p:ph type="body" sz="quarter" idx="13" hasCustomPrompt="1"/>
          </p:nvPr>
        </p:nvSpPr>
        <p:spPr>
          <a:xfrm>
            <a:off x="5607052" y="1372341"/>
            <a:ext cx="5804008" cy="825836"/>
          </a:xfrm>
          <a:prstGeom prst="rect">
            <a:avLst/>
          </a:prstGeom>
        </p:spPr>
        <p:txBody>
          <a:bodyPr lIns="0" anchor="ctr"/>
          <a:lstStyle>
            <a:lvl1pPr marL="0" indent="0">
              <a:buNone/>
              <a:defRPr sz="2900" b="1">
                <a:solidFill>
                  <a:schemeClr val="tx1"/>
                </a:solidFill>
                <a:latin typeface="+mj-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THANK YOU</a:t>
            </a:r>
            <a:endParaRPr lang="en-IN"/>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Name &amp; Designation</a:t>
            </a:r>
            <a:endParaRPr lang="en-IN"/>
          </a:p>
        </p:txBody>
      </p:sp>
      <p:grpSp>
        <p:nvGrpSpPr>
          <p:cNvPr id="14" name="Group 13"/>
          <p:cNvGrpSpPr/>
          <p:nvPr userDrawn="1"/>
        </p:nvGrpSpPr>
        <p:grpSpPr>
          <a:xfrm>
            <a:off x="6509897" y="4529507"/>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a:solidFill>
                  <a:srgbClr val="4F4F4F"/>
                </a:solidFill>
              </a:endParaRPr>
            </a:p>
          </p:txBody>
        </p:sp>
      </p:grpSp>
      <p:sp>
        <p:nvSpPr>
          <p:cNvPr id="17" name="Rectangle 16"/>
          <p:cNvSpPr/>
          <p:nvPr userDrawn="1"/>
        </p:nvSpPr>
        <p:spPr>
          <a:xfrm>
            <a:off x="375621" y="6489810"/>
            <a:ext cx="8125883" cy="276987"/>
          </a:xfrm>
          <a:prstGeom prst="rect">
            <a:avLst/>
          </a:prstGeom>
        </p:spPr>
        <p:txBody>
          <a:bodyPr lIns="91427" tIns="45714" rIns="91427" bIns="45714">
            <a:spAutoFit/>
          </a:bodyPr>
          <a:lstStyle/>
          <a:p>
            <a:pPr defTabSz="609410"/>
            <a:r>
              <a:rPr lang="en-US" sz="1200">
                <a:solidFill>
                  <a:srgbClr val="4F4F4F">
                    <a:lumMod val="75000"/>
                  </a:srgbClr>
                </a:solidFill>
              </a:rPr>
              <a:t>© 2016  YASH Technologies | www.yash.com | Confidential</a:t>
            </a:r>
            <a:endParaRPr lang="en-IN" sz="1200">
              <a:solidFill>
                <a:srgbClr val="4F4F4F">
                  <a:lumMod val="75000"/>
                </a:srgbClr>
              </a:solidFill>
            </a:endParaRPr>
          </a:p>
        </p:txBody>
      </p:sp>
      <p:cxnSp>
        <p:nvCxnSpPr>
          <p:cNvPr id="54" name="Straight Connector 53"/>
          <p:cNvCxnSpPr/>
          <p:nvPr userDrawn="1"/>
        </p:nvCxnSpPr>
        <p:spPr>
          <a:xfrm>
            <a:off x="5391150" y="877890"/>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57" name="Picture 3" descr="J:\yash-branding\logo\YASH-SM-logo\yash-tagline-SM-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05261" y="664402"/>
            <a:ext cx="3781426" cy="25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991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441" y="6356351"/>
            <a:ext cx="2844059" cy="365125"/>
          </a:xfrm>
          <a:prstGeom prst="rect">
            <a:avLst/>
          </a:prstGeom>
        </p:spPr>
        <p:txBody>
          <a:bodyPr/>
          <a:lstStyle/>
          <a:p>
            <a:pPr defTabSz="609410"/>
            <a:fld id="{7026C490-F7F7-4435-9597-75C8D1CB95B6}" type="datetimeFigureOut">
              <a:rPr lang="en-US" smtClean="0">
                <a:solidFill>
                  <a:srgbClr val="4F4F4F"/>
                </a:solidFill>
              </a:rPr>
              <a:pPr defTabSz="609410"/>
              <a:t>7/30/2020</a:t>
            </a:fld>
            <a:endParaRPr lang="en-US">
              <a:solidFill>
                <a:srgbClr val="4F4F4F"/>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pPr defTabSz="609410"/>
            <a:endParaRPr lang="en-US">
              <a:solidFill>
                <a:srgbClr val="4F4F4F"/>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pPr defTabSz="609410"/>
            <a:fld id="{2B2FAF5C-C99A-4334-AE82-433C6C052917}" type="slidenum">
              <a:rPr lang="en-US" smtClean="0">
                <a:solidFill>
                  <a:srgbClr val="4F4F4F"/>
                </a:solidFill>
              </a:rPr>
              <a:pPr defTabSz="609410"/>
              <a:t>‹#›</a:t>
            </a:fld>
            <a:endParaRPr lang="en-US">
              <a:solidFill>
                <a:srgbClr val="4F4F4F"/>
              </a:solidFill>
            </a:endParaRPr>
          </a:p>
        </p:txBody>
      </p:sp>
    </p:spTree>
    <p:extLst>
      <p:ext uri="{BB962C8B-B14F-4D97-AF65-F5344CB8AC3E}">
        <p14:creationId xmlns:p14="http://schemas.microsoft.com/office/powerpoint/2010/main" val="4254064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 y="0"/>
            <a:ext cx="10969943" cy="487362"/>
          </a:xfrm>
          <a:prstGeom prst="rect">
            <a:avLst/>
          </a:prstGeom>
        </p:spPr>
        <p:txBody>
          <a:bodyPr/>
          <a:lstStyle>
            <a:lvl1pPr algn="l">
              <a:defRPr sz="2499" b="1">
                <a:solidFill>
                  <a:srgbClr val="49A549"/>
                </a:solidFill>
                <a:latin typeface="+mj-lt"/>
              </a:defRPr>
            </a:lvl1pPr>
          </a:lstStyle>
          <a:p>
            <a:r>
              <a:rPr lang="en-US"/>
              <a:t>HEADING</a:t>
            </a:r>
          </a:p>
        </p:txBody>
      </p:sp>
      <p:sp>
        <p:nvSpPr>
          <p:cNvPr id="10" name="Slide Number Placeholder 9"/>
          <p:cNvSpPr>
            <a:spLocks noGrp="1"/>
          </p:cNvSpPr>
          <p:nvPr>
            <p:ph type="sldNum" sz="quarter" idx="10"/>
          </p:nvPr>
        </p:nvSpPr>
        <p:spPr>
          <a:xfrm>
            <a:off x="5281824" y="6400800"/>
            <a:ext cx="609441" cy="457200"/>
          </a:xfrm>
          <a:prstGeom prst="rect">
            <a:avLst/>
          </a:prstGeom>
        </p:spPr>
        <p:txBody>
          <a:bodyPr/>
          <a:lstStyle>
            <a:lvl1pPr>
              <a:defRPr>
                <a:solidFill>
                  <a:srgbClr val="1C551C"/>
                </a:solidFill>
              </a:defRPr>
            </a:lvl1pPr>
          </a:lstStyle>
          <a:p>
            <a:pPr defTabSz="609410"/>
            <a:fld id="{0FE74F17-B9F2-4B4A-8D01-808786338607}" type="slidenum">
              <a:rPr lang="en-US" smtClean="0"/>
              <a:pPr defTabSz="609410"/>
              <a:t>‹#›</a:t>
            </a:fld>
            <a:endParaRPr lang="en-US"/>
          </a:p>
        </p:txBody>
      </p:sp>
    </p:spTree>
    <p:extLst>
      <p:ext uri="{BB962C8B-B14F-4D97-AF65-F5344CB8AC3E}">
        <p14:creationId xmlns:p14="http://schemas.microsoft.com/office/powerpoint/2010/main" val="1036067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66028" y="133777"/>
            <a:ext cx="11448246" cy="493459"/>
          </a:xfrm>
          <a:prstGeom prst="rect">
            <a:avLst/>
          </a:prstGeom>
        </p:spPr>
        <p:txBody>
          <a:bodyPr vert="horz" lIns="0" tIns="45718" rIns="45718" bIns="45718" rtlCol="0" anchor="ctr">
            <a:noAutofit/>
          </a:bodyPr>
          <a:lstStyle/>
          <a:p>
            <a:r>
              <a:rPr lang="en-US"/>
              <a:t>Click to edit Master title style</a:t>
            </a:r>
          </a:p>
        </p:txBody>
      </p:sp>
    </p:spTree>
    <p:extLst>
      <p:ext uri="{BB962C8B-B14F-4D97-AF65-F5344CB8AC3E}">
        <p14:creationId xmlns:p14="http://schemas.microsoft.com/office/powerpoint/2010/main" val="279871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4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31839" y="863382"/>
            <a:ext cx="10969624" cy="4941888"/>
          </a:xfrm>
          <a:prstGeom prst="rect">
            <a:avLst/>
          </a:prstGeom>
        </p:spPr>
        <p:txBody>
          <a:bodyPr/>
          <a:lstStyle/>
          <a:p>
            <a:r>
              <a:rPr lang="en-US"/>
              <a:t>Click icon to add table</a:t>
            </a:r>
          </a:p>
        </p:txBody>
      </p:sp>
      <p:sp>
        <p:nvSpPr>
          <p:cNvPr id="5" name="Title Placeholder 2"/>
          <p:cNvSpPr>
            <a:spLocks noGrp="1"/>
          </p:cNvSpPr>
          <p:nvPr>
            <p:ph type="title"/>
          </p:nvPr>
        </p:nvSpPr>
        <p:spPr>
          <a:xfrm>
            <a:off x="711096" y="56270"/>
            <a:ext cx="10827186"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9249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31186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568328" y="928688"/>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0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30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1ECEA5-9020-4635-8FA7-489C30935791}"/>
              </a:ext>
            </a:extLst>
          </p:cNvPr>
          <p:cNvSpPr/>
          <p:nvPr userDrawn="1"/>
        </p:nvSpPr>
        <p:spPr>
          <a:xfrm>
            <a:off x="-1" y="4817913"/>
            <a:ext cx="12188823" cy="2040086"/>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 Placeholder 34"/>
          <p:cNvSpPr>
            <a:spLocks noGrp="1"/>
          </p:cNvSpPr>
          <p:nvPr>
            <p:ph type="body" sz="quarter" idx="13" hasCustomPrompt="1"/>
          </p:nvPr>
        </p:nvSpPr>
        <p:spPr>
          <a:xfrm>
            <a:off x="5607051" y="1372339"/>
            <a:ext cx="5804008" cy="825836"/>
          </a:xfrm>
          <a:prstGeom prst="rect">
            <a:avLst/>
          </a:prstGeom>
        </p:spPr>
        <p:txBody>
          <a:bodyPr lIns="0" anchor="ctr"/>
          <a:lstStyle>
            <a:lvl1pPr marL="0" indent="0">
              <a:buNone/>
              <a:defRPr sz="3000" b="1">
                <a:solidFill>
                  <a:schemeClr val="tx1"/>
                </a:solidFill>
                <a:latin typeface="+mj-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THANK YOU</a:t>
            </a:r>
            <a:endParaRPr lang="en-IN"/>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Name &amp; Designation</a:t>
            </a:r>
            <a:endParaRPr lang="en-IN"/>
          </a:p>
        </p:txBody>
      </p:sp>
      <p:grpSp>
        <p:nvGrpSpPr>
          <p:cNvPr id="14" name="Group 13"/>
          <p:cNvGrpSpPr/>
          <p:nvPr userDrawn="1"/>
        </p:nvGrpSpPr>
        <p:grpSpPr>
          <a:xfrm>
            <a:off x="2035640" y="3238079"/>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rgbClr val="479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grpSp>
      <p:sp>
        <p:nvSpPr>
          <p:cNvPr id="17" name="Rectangle 16"/>
          <p:cNvSpPr/>
          <p:nvPr userDrawn="1"/>
        </p:nvSpPr>
        <p:spPr>
          <a:xfrm>
            <a:off x="0" y="5747028"/>
            <a:ext cx="12188822" cy="261610"/>
          </a:xfrm>
          <a:prstGeom prst="rect">
            <a:avLst/>
          </a:prstGeom>
        </p:spPr>
        <p:txBody>
          <a:bodyPr wrap="square">
            <a:spAutoFit/>
          </a:bodyPr>
          <a:lstStyle/>
          <a:p>
            <a:pPr algn="ctr"/>
            <a:r>
              <a:rPr lang="en-US" sz="1100">
                <a:solidFill>
                  <a:schemeClr val="bg1"/>
                </a:solidFill>
                <a:latin typeface="Calibri" panose="020F0502020204030204" pitchFamily="34" charset="0"/>
              </a:rPr>
              <a:t>© 2020  YASH Technologies | www.yash.com | Confidential</a:t>
            </a:r>
            <a:endParaRPr lang="en-IN" sz="1100">
              <a:solidFill>
                <a:schemeClr val="bg1"/>
              </a:solidFill>
              <a:latin typeface="Calibri" panose="020F0502020204030204" pitchFamily="34" charset="0"/>
            </a:endParaRPr>
          </a:p>
        </p:txBody>
      </p:sp>
      <p:cxnSp>
        <p:nvCxnSpPr>
          <p:cNvPr id="54" name="Straight Connector 53"/>
          <p:cNvCxnSpPr/>
          <p:nvPr userDrawn="1"/>
        </p:nvCxnSpPr>
        <p:spPr>
          <a:xfrm>
            <a:off x="5391150" y="877888"/>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2FD5AD4-CA2D-4C41-99A5-A12E5001BC7C}"/>
              </a:ext>
            </a:extLst>
          </p:cNvPr>
          <p:cNvPicPr>
            <a:picLocks noChangeAspect="1"/>
          </p:cNvPicPr>
          <p:nvPr userDrawn="1"/>
        </p:nvPicPr>
        <p:blipFill>
          <a:blip r:embed="rId2"/>
          <a:stretch>
            <a:fillRect/>
          </a:stretch>
        </p:blipFill>
        <p:spPr>
          <a:xfrm>
            <a:off x="1506906" y="971674"/>
            <a:ext cx="3320030" cy="2040086"/>
          </a:xfrm>
          <a:prstGeom prst="rect">
            <a:avLst/>
          </a:prstGeom>
        </p:spPr>
      </p:pic>
    </p:spTree>
    <p:extLst>
      <p:ext uri="{BB962C8B-B14F-4D97-AF65-F5344CB8AC3E}">
        <p14:creationId xmlns:p14="http://schemas.microsoft.com/office/powerpoint/2010/main" val="285346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6.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110EE5-17D8-46A2-83C1-C2DF5D944DDC}"/>
              </a:ext>
            </a:extLst>
          </p:cNvPr>
          <p:cNvSpPr/>
          <p:nvPr userDrawn="1"/>
        </p:nvSpPr>
        <p:spPr>
          <a:xfrm>
            <a:off x="171" y="-264"/>
            <a:ext cx="12188825" cy="791834"/>
          </a:xfrm>
          <a:prstGeom prst="rect">
            <a:avLst/>
          </a:prstGeom>
          <a:solidFill>
            <a:srgbClr val="005BA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3" name="Title Placeholder 2"/>
          <p:cNvSpPr>
            <a:spLocks noGrp="1"/>
          </p:cNvSpPr>
          <p:nvPr>
            <p:ph type="title"/>
          </p:nvPr>
        </p:nvSpPr>
        <p:spPr>
          <a:xfrm>
            <a:off x="171" y="110862"/>
            <a:ext cx="12188483"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668627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869" r:id="rId5"/>
    <p:sldLayoutId id="2147483743" r:id="rId6"/>
    <p:sldLayoutId id="2147483744" r:id="rId7"/>
    <p:sldLayoutId id="2147483746" r:id="rId8"/>
    <p:sldLayoutId id="2147483953" r:id="rId9"/>
    <p:sldLayoutId id="2147483954" r:id="rId10"/>
  </p:sldLayoutIdLst>
  <p:hf hdr="0" ftr="0" dt="0"/>
  <p:txStyles>
    <p:titleStyle>
      <a:lvl1pPr algn="ctr" defTabSz="609448" rtl="0" eaLnBrk="1" latinLnBrk="0" hangingPunct="1">
        <a:spcBef>
          <a:spcPct val="0"/>
        </a:spcBef>
        <a:buNone/>
        <a:defRPr lang="en-US" sz="2800" b="1" kern="1200" baseline="0" dirty="0">
          <a:solidFill>
            <a:schemeClr val="bg1"/>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1F4C99-CB5A-4DE6-9076-1EB25FAE81A3}"/>
              </a:ext>
            </a:extLst>
          </p:cNvPr>
          <p:cNvSpPr/>
          <p:nvPr userDrawn="1"/>
        </p:nvSpPr>
        <p:spPr>
          <a:xfrm>
            <a:off x="2893749" y="2960527"/>
            <a:ext cx="9295076" cy="3163602"/>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2CE343D-EDA4-45A2-9ABB-2CD67E5C6658}"/>
              </a:ext>
            </a:extLst>
          </p:cNvPr>
          <p:cNvSpPr>
            <a:spLocks noGrp="1"/>
          </p:cNvSpPr>
          <p:nvPr>
            <p:ph type="title"/>
          </p:nvPr>
        </p:nvSpPr>
        <p:spPr>
          <a:xfrm>
            <a:off x="4980746" y="4001781"/>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9C3227D1-5AA3-4396-B1D3-4CF3F8ACD096}"/>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9226E-C7CA-4806-A244-DDF178368A41}" type="datetimeFigureOut">
              <a:rPr lang="en-US" smtClean="0"/>
              <a:t>7/30/2020</a:t>
            </a:fld>
            <a:endParaRPr lang="en-US"/>
          </a:p>
        </p:txBody>
      </p:sp>
    </p:spTree>
    <p:extLst>
      <p:ext uri="{BB962C8B-B14F-4D97-AF65-F5344CB8AC3E}">
        <p14:creationId xmlns:p14="http://schemas.microsoft.com/office/powerpoint/2010/main" val="523778765"/>
      </p:ext>
    </p:extLst>
  </p:cSld>
  <p:clrMap bg1="lt1" tx1="dk1" bg2="lt2" tx2="dk2" accent1="accent1" accent2="accent2" accent3="accent3" accent4="accent4" accent5="accent5" accent6="accent6" hlink="hlink" folHlink="folHlink"/>
  <p:sldLayoutIdLst>
    <p:sldLayoutId id="2147483938" r:id="rId1"/>
    <p:sldLayoutId id="2147483939" r:id="rId2"/>
  </p:sldLayoutIdLst>
  <p:txStyles>
    <p:titleStyle>
      <a:lvl1pPr algn="l" defTabSz="914400" rtl="0" eaLnBrk="1" latinLnBrk="0" hangingPunct="1">
        <a:lnSpc>
          <a:spcPct val="90000"/>
        </a:lnSpc>
        <a:spcBef>
          <a:spcPct val="0"/>
        </a:spcBef>
        <a:buNone/>
        <a:defRPr sz="4400" b="1"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0" y="1"/>
            <a:ext cx="12188825" cy="80521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10662641"/>
      </p:ext>
    </p:extLst>
  </p:cSld>
  <p:clrMap bg1="lt1" tx1="dk1" bg2="lt2" tx2="dk2" accent1="accent1" accent2="accent2" accent3="accent3" accent4="accent4" accent5="accent5" accent6="accent6" hlink="hlink" folHlink="folHlink"/>
  <p:sldLayoutIdLst>
    <p:sldLayoutId id="2147483926" r:id="rId1"/>
    <p:sldLayoutId id="2147483932" r:id="rId2"/>
    <p:sldLayoutId id="2147483933" r:id="rId3"/>
    <p:sldLayoutId id="2147483934" r:id="rId4"/>
    <p:sldLayoutId id="2147483935" r:id="rId5"/>
    <p:sldLayoutId id="2147483936" r:id="rId6"/>
  </p:sldLayoutIdLst>
  <p:txStyles>
    <p:titleStyle>
      <a:lvl1pPr algn="ctr" defTabSz="914400" rtl="0" eaLnBrk="1" latinLnBrk="0" hangingPunct="1">
        <a:lnSpc>
          <a:spcPct val="90000"/>
        </a:lnSpc>
        <a:spcBef>
          <a:spcPct val="0"/>
        </a:spcBef>
        <a:buNone/>
        <a:defRPr sz="2800" b="1" kern="1200">
          <a:solidFill>
            <a:srgbClr val="002E5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53288-F329-4B7B-881E-CD45FF537CC8}"/>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C5B612-79D3-47EA-A737-DE890E69446B}"/>
              </a:ext>
            </a:extLst>
          </p:cNvPr>
          <p:cNvPicPr>
            <a:picLocks noChangeAspect="1"/>
          </p:cNvPicPr>
          <p:nvPr userDrawn="1"/>
        </p:nvPicPr>
        <p:blipFill>
          <a:blip r:embed="rId3"/>
          <a:stretch>
            <a:fillRect/>
          </a:stretch>
        </p:blipFill>
        <p:spPr>
          <a:xfrm>
            <a:off x="5018078" y="141015"/>
            <a:ext cx="2277479" cy="1399461"/>
          </a:xfrm>
          <a:prstGeom prst="rect">
            <a:avLst/>
          </a:prstGeom>
        </p:spPr>
      </p:pic>
      <p:sp>
        <p:nvSpPr>
          <p:cNvPr id="2" name="Title Placeholder 1">
            <a:extLst>
              <a:ext uri="{FF2B5EF4-FFF2-40B4-BE49-F238E27FC236}">
                <a16:creationId xmlns:a16="http://schemas.microsoft.com/office/drawing/2014/main" id="{971A6F6A-7908-4AD3-88B7-549D70EA0107}"/>
              </a:ext>
            </a:extLst>
          </p:cNvPr>
          <p:cNvSpPr>
            <a:spLocks noGrp="1"/>
          </p:cNvSpPr>
          <p:nvPr>
            <p:ph type="title"/>
          </p:nvPr>
        </p:nvSpPr>
        <p:spPr>
          <a:xfrm>
            <a:off x="-26095" y="2617182"/>
            <a:ext cx="1221492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62567791"/>
      </p:ext>
    </p:extLst>
  </p:cSld>
  <p:clrMap bg1="lt1" tx1="dk1" bg2="lt2" tx2="dk2" accent1="accent1" accent2="accent2" accent3="accent3" accent4="accent4" accent5="accent5" accent6="accent6" hlink="hlink" folHlink="folHlink"/>
  <p:sldLayoutIdLst>
    <p:sldLayoutId id="2147483952" r:id="rId1"/>
  </p:sldLayoutIdLst>
  <p:txStyles>
    <p:title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1" y="1"/>
            <a:ext cx="12188825" cy="80521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15187862"/>
      </p:ext>
    </p:extLst>
  </p:cSld>
  <p:clrMap bg1="lt1" tx1="dk1" bg2="lt2" tx2="dk2" accent1="accent1" accent2="accent2" accent3="accent3" accent4="accent4" accent5="accent5" accent6="accent6" hlink="hlink" folHlink="folHlink"/>
  <p:sldLayoutIdLst>
    <p:sldLayoutId id="2147483956" r:id="rId1"/>
  </p:sldLayoutIdLst>
  <p:txStyles>
    <p:titleStyle>
      <a:lvl1pPr algn="ctr" defTabSz="914126" rtl="0" eaLnBrk="1" latinLnBrk="0" hangingPunct="1">
        <a:lnSpc>
          <a:spcPct val="90000"/>
        </a:lnSpc>
        <a:spcBef>
          <a:spcPct val="0"/>
        </a:spcBef>
        <a:buNone/>
        <a:defRPr sz="2799" b="1" kern="1200">
          <a:solidFill>
            <a:srgbClr val="002E51"/>
          </a:solidFill>
          <a:latin typeface="Calibri" panose="020F0502020204030204" pitchFamily="34" charset="0"/>
          <a:ea typeface="+mj-ea"/>
          <a:cs typeface="Calibri" panose="020F0502020204030204"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Content Placeholder 3"/>
          <p:cNvSpPr txBox="1">
            <a:spLocks/>
          </p:cNvSpPr>
          <p:nvPr/>
        </p:nvSpPr>
        <p:spPr>
          <a:xfrm>
            <a:off x="568325" y="1028700"/>
            <a:ext cx="10969625" cy="5181600"/>
          </a:xfrm>
          <a:prstGeom prst="rect">
            <a:avLst/>
          </a:prstGeom>
        </p:spPr>
        <p:txBody>
          <a:bodyPr/>
          <a:lstStyle>
            <a:lvl1pPr marL="457086" indent="-457086" algn="l" defTabSz="609448" rtl="0" eaLnBrk="1" latinLnBrk="0" hangingPunct="1">
              <a:spcBef>
                <a:spcPts val="1200"/>
              </a:spcBef>
              <a:spcAft>
                <a:spcPts val="600"/>
              </a:spcAft>
              <a:buClr>
                <a:srgbClr val="E23827"/>
              </a:buClr>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Clr>
                <a:srgbClr val="E23827"/>
              </a:buClr>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Clr>
                <a:srgbClr val="E23827"/>
              </a:buClr>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155339974"/>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Lst>
  <p:hf hdr="0" ftr="0" dt="0"/>
  <p:txStyles>
    <p:titleStyle>
      <a:lvl1pPr algn="l" defTabSz="609448" rtl="0" eaLnBrk="1" latinLnBrk="0" hangingPunct="1">
        <a:spcBef>
          <a:spcPct val="0"/>
        </a:spcBef>
        <a:buNone/>
        <a:defRPr lang="en-US" sz="2800" b="0" kern="1200" baseline="0" dirty="0">
          <a:solidFill>
            <a:schemeClr val="accent2"/>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EE4A2D-3997-4832-9265-49D8FE049E97}"/>
              </a:ext>
            </a:extLst>
          </p:cNvPr>
          <p:cNvSpPr/>
          <p:nvPr/>
        </p:nvSpPr>
        <p:spPr>
          <a:xfrm>
            <a:off x="2893746" y="2942890"/>
            <a:ext cx="9295076" cy="2305580"/>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 y="0"/>
            <a:ext cx="4949852" cy="6858000"/>
          </a:xfrm>
          <a:prstGeom prst="rect">
            <a:avLst/>
          </a:prstGeom>
        </p:spPr>
      </p:pic>
      <p:sp>
        <p:nvSpPr>
          <p:cNvPr id="9" name="Rectangle 6">
            <a:extLst>
              <a:ext uri="{FF2B5EF4-FFF2-40B4-BE49-F238E27FC236}">
                <a16:creationId xmlns:a16="http://schemas.microsoft.com/office/drawing/2014/main" id="{5D6F3026-D7E0-4402-ADCD-6EAFD6B37D8C}"/>
              </a:ext>
            </a:extLst>
          </p:cNvPr>
          <p:cNvSpPr/>
          <p:nvPr/>
        </p:nvSpPr>
        <p:spPr>
          <a:xfrm flipH="1">
            <a:off x="-14288" y="-16042"/>
            <a:ext cx="4986336" cy="6874042"/>
          </a:xfrm>
          <a:custGeom>
            <a:avLst/>
            <a:gdLst>
              <a:gd name="connsiteX0" fmla="*/ 0 w 8077200"/>
              <a:gd name="connsiteY0" fmla="*/ 0 h 7126632"/>
              <a:gd name="connsiteX1" fmla="*/ 8077200 w 8077200"/>
              <a:gd name="connsiteY1" fmla="*/ 0 h 7126632"/>
              <a:gd name="connsiteX2" fmla="*/ 8077200 w 8077200"/>
              <a:gd name="connsiteY2" fmla="*/ 7126632 h 7126632"/>
              <a:gd name="connsiteX3" fmla="*/ 0 w 8077200"/>
              <a:gd name="connsiteY3" fmla="*/ 7126632 h 7126632"/>
              <a:gd name="connsiteX4" fmla="*/ 0 w 8077200"/>
              <a:gd name="connsiteY4" fmla="*/ 0 h 7126632"/>
              <a:gd name="connsiteX0" fmla="*/ 4210050 w 8077200"/>
              <a:gd name="connsiteY0" fmla="*/ 19050 h 7126632"/>
              <a:gd name="connsiteX1" fmla="*/ 8077200 w 8077200"/>
              <a:gd name="connsiteY1" fmla="*/ 0 h 7126632"/>
              <a:gd name="connsiteX2" fmla="*/ 8077200 w 8077200"/>
              <a:gd name="connsiteY2" fmla="*/ 7126632 h 7126632"/>
              <a:gd name="connsiteX3" fmla="*/ 0 w 8077200"/>
              <a:gd name="connsiteY3" fmla="*/ 7126632 h 7126632"/>
              <a:gd name="connsiteX4" fmla="*/ 4210050 w 8077200"/>
              <a:gd name="connsiteY4" fmla="*/ 19050 h 7126632"/>
              <a:gd name="connsiteX0" fmla="*/ 2705100 w 6572250"/>
              <a:gd name="connsiteY0" fmla="*/ 19050 h 7126632"/>
              <a:gd name="connsiteX1" fmla="*/ 6572250 w 6572250"/>
              <a:gd name="connsiteY1" fmla="*/ 0 h 7126632"/>
              <a:gd name="connsiteX2" fmla="*/ 6572250 w 6572250"/>
              <a:gd name="connsiteY2" fmla="*/ 7126632 h 7126632"/>
              <a:gd name="connsiteX3" fmla="*/ 0 w 6572250"/>
              <a:gd name="connsiteY3" fmla="*/ 2935632 h 7126632"/>
              <a:gd name="connsiteX4" fmla="*/ 2705100 w 65722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0 w 6610350"/>
              <a:gd name="connsiteY3" fmla="*/ 2954682 h 7126632"/>
              <a:gd name="connsiteX4" fmla="*/ 2743200 w 66103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314700 w 6610350"/>
              <a:gd name="connsiteY3" fmla="*/ 5088282 h 7126632"/>
              <a:gd name="connsiteX4" fmla="*/ 0 w 6610350"/>
              <a:gd name="connsiteY4" fmla="*/ 2954682 h 7126632"/>
              <a:gd name="connsiteX5" fmla="*/ 2743200 w 6610350"/>
              <a:gd name="connsiteY5"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067050 w 6610350"/>
              <a:gd name="connsiteY3" fmla="*/ 6097932 h 7126632"/>
              <a:gd name="connsiteX4" fmla="*/ 0 w 6610350"/>
              <a:gd name="connsiteY4" fmla="*/ 2954682 h 7126632"/>
              <a:gd name="connsiteX5" fmla="*/ 2743200 w 6610350"/>
              <a:gd name="connsiteY5" fmla="*/ 19050 h 7126632"/>
              <a:gd name="connsiteX0" fmla="*/ 2743200 w 6610350"/>
              <a:gd name="connsiteY0" fmla="*/ 19050 h 6936132"/>
              <a:gd name="connsiteX1" fmla="*/ 6610350 w 6610350"/>
              <a:gd name="connsiteY1" fmla="*/ 0 h 6936132"/>
              <a:gd name="connsiteX2" fmla="*/ 6591300 w 6610350"/>
              <a:gd name="connsiteY2" fmla="*/ 6936132 h 6936132"/>
              <a:gd name="connsiteX3" fmla="*/ 3067050 w 6610350"/>
              <a:gd name="connsiteY3" fmla="*/ 6097932 h 6936132"/>
              <a:gd name="connsiteX4" fmla="*/ 0 w 6610350"/>
              <a:gd name="connsiteY4" fmla="*/ 2954682 h 6936132"/>
              <a:gd name="connsiteX5" fmla="*/ 2743200 w 6610350"/>
              <a:gd name="connsiteY5"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4114800 w 6610350"/>
              <a:gd name="connsiteY3" fmla="*/ 632653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59832 h 6936132"/>
              <a:gd name="connsiteX5" fmla="*/ 0 w 6610350"/>
              <a:gd name="connsiteY5" fmla="*/ 2954682 h 6936132"/>
              <a:gd name="connsiteX6" fmla="*/ 2743200 w 6610350"/>
              <a:gd name="connsiteY6" fmla="*/ 19050 h 6936132"/>
              <a:gd name="connsiteX0" fmla="*/ 2743200 w 6610350"/>
              <a:gd name="connsiteY0" fmla="*/ 19050 h 6917082"/>
              <a:gd name="connsiteX1" fmla="*/ 6610350 w 6610350"/>
              <a:gd name="connsiteY1" fmla="*/ 0 h 6917082"/>
              <a:gd name="connsiteX2" fmla="*/ 6591300 w 6610350"/>
              <a:gd name="connsiteY2" fmla="*/ 6917082 h 6917082"/>
              <a:gd name="connsiteX3" fmla="*/ 2305050 w 6610350"/>
              <a:gd name="connsiteY3" fmla="*/ 6878982 h 6917082"/>
              <a:gd name="connsiteX4" fmla="*/ 3067050 w 6610350"/>
              <a:gd name="connsiteY4" fmla="*/ 6059832 h 6917082"/>
              <a:gd name="connsiteX5" fmla="*/ 0 w 6610350"/>
              <a:gd name="connsiteY5" fmla="*/ 2954682 h 6917082"/>
              <a:gd name="connsiteX6" fmla="*/ 2743200 w 6610350"/>
              <a:gd name="connsiteY6" fmla="*/ 19050 h 691708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670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6670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667000 w 6610350"/>
              <a:gd name="connsiteY6" fmla="*/ 19050 h 6898032"/>
              <a:gd name="connsiteX0" fmla="*/ 2705100 w 6648450"/>
              <a:gd name="connsiteY0" fmla="*/ 1905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19050 h 6898032"/>
              <a:gd name="connsiteX0" fmla="*/ 2705100 w 6648450"/>
              <a:gd name="connsiteY0" fmla="*/ 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0 h 6898032"/>
              <a:gd name="connsiteX0" fmla="*/ 2734129 w 6648450"/>
              <a:gd name="connsiteY0" fmla="*/ 0 h 6912546"/>
              <a:gd name="connsiteX1" fmla="*/ 6648450 w 6648450"/>
              <a:gd name="connsiteY1" fmla="*/ 14514 h 6912546"/>
              <a:gd name="connsiteX2" fmla="*/ 6629400 w 6648450"/>
              <a:gd name="connsiteY2" fmla="*/ 6912546 h 6912546"/>
              <a:gd name="connsiteX3" fmla="*/ 2343150 w 6648450"/>
              <a:gd name="connsiteY3" fmla="*/ 6893496 h 6912546"/>
              <a:gd name="connsiteX4" fmla="*/ 3067050 w 6648450"/>
              <a:gd name="connsiteY4" fmla="*/ 6074346 h 6912546"/>
              <a:gd name="connsiteX5" fmla="*/ 0 w 6648450"/>
              <a:gd name="connsiteY5" fmla="*/ 2969196 h 6912546"/>
              <a:gd name="connsiteX6" fmla="*/ 2734129 w 6648450"/>
              <a:gd name="connsiteY6" fmla="*/ 0 h 6912546"/>
              <a:gd name="connsiteX0" fmla="*/ 2734129 w 6662964"/>
              <a:gd name="connsiteY0" fmla="*/ 14515 h 6927061"/>
              <a:gd name="connsiteX1" fmla="*/ 6662964 w 6662964"/>
              <a:gd name="connsiteY1" fmla="*/ 0 h 6927061"/>
              <a:gd name="connsiteX2" fmla="*/ 6629400 w 6662964"/>
              <a:gd name="connsiteY2" fmla="*/ 6927061 h 6927061"/>
              <a:gd name="connsiteX3" fmla="*/ 2343150 w 6662964"/>
              <a:gd name="connsiteY3" fmla="*/ 6908011 h 6927061"/>
              <a:gd name="connsiteX4" fmla="*/ 3067050 w 6662964"/>
              <a:gd name="connsiteY4" fmla="*/ 6088861 h 6927061"/>
              <a:gd name="connsiteX5" fmla="*/ 0 w 6662964"/>
              <a:gd name="connsiteY5" fmla="*/ 2983711 h 6927061"/>
              <a:gd name="connsiteX6" fmla="*/ 2734129 w 6662964"/>
              <a:gd name="connsiteY6" fmla="*/ 14515 h 6927061"/>
              <a:gd name="connsiteX0" fmla="*/ 2734129 w 6648450"/>
              <a:gd name="connsiteY0" fmla="*/ 29029 h 6941575"/>
              <a:gd name="connsiteX1" fmla="*/ 6648450 w 6648450"/>
              <a:gd name="connsiteY1" fmla="*/ 0 h 6941575"/>
              <a:gd name="connsiteX2" fmla="*/ 6629400 w 6648450"/>
              <a:gd name="connsiteY2" fmla="*/ 6941575 h 6941575"/>
              <a:gd name="connsiteX3" fmla="*/ 2343150 w 6648450"/>
              <a:gd name="connsiteY3" fmla="*/ 6922525 h 6941575"/>
              <a:gd name="connsiteX4" fmla="*/ 3067050 w 6648450"/>
              <a:gd name="connsiteY4" fmla="*/ 6103375 h 6941575"/>
              <a:gd name="connsiteX5" fmla="*/ 0 w 6648450"/>
              <a:gd name="connsiteY5" fmla="*/ 2998225 h 6941575"/>
              <a:gd name="connsiteX6" fmla="*/ 2734129 w 6648450"/>
              <a:gd name="connsiteY6" fmla="*/ 29029 h 6941575"/>
              <a:gd name="connsiteX0" fmla="*/ 2734129 w 6648450"/>
              <a:gd name="connsiteY0" fmla="*/ 14515 h 6927061"/>
              <a:gd name="connsiteX1" fmla="*/ 6648450 w 6648450"/>
              <a:gd name="connsiteY1" fmla="*/ 0 h 6927061"/>
              <a:gd name="connsiteX2" fmla="*/ 6629400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87457"/>
              <a:gd name="connsiteY0" fmla="*/ 14515 h 6912547"/>
              <a:gd name="connsiteX1" fmla="*/ 6648450 w 6687457"/>
              <a:gd name="connsiteY1" fmla="*/ 0 h 6912547"/>
              <a:gd name="connsiteX2" fmla="*/ 6687457 w 6687457"/>
              <a:gd name="connsiteY2" fmla="*/ 90654 h 6912547"/>
              <a:gd name="connsiteX3" fmla="*/ 6614885 w 6687457"/>
              <a:gd name="connsiteY3" fmla="*/ 6912547 h 6912547"/>
              <a:gd name="connsiteX4" fmla="*/ 2343150 w 6687457"/>
              <a:gd name="connsiteY4" fmla="*/ 6908011 h 6912547"/>
              <a:gd name="connsiteX5" fmla="*/ 3067050 w 6687457"/>
              <a:gd name="connsiteY5" fmla="*/ 6088861 h 6912547"/>
              <a:gd name="connsiteX6" fmla="*/ 0 w 6687457"/>
              <a:gd name="connsiteY6" fmla="*/ 2983711 h 6912547"/>
              <a:gd name="connsiteX7" fmla="*/ 2734129 w 6687457"/>
              <a:gd name="connsiteY7" fmla="*/ 14515 h 6912547"/>
              <a:gd name="connsiteX0" fmla="*/ 2734129 w 6658429"/>
              <a:gd name="connsiteY0" fmla="*/ 14515 h 6912547"/>
              <a:gd name="connsiteX1" fmla="*/ 6648450 w 6658429"/>
              <a:gd name="connsiteY1" fmla="*/ 0 h 6912547"/>
              <a:gd name="connsiteX2" fmla="*/ 6658429 w 6658429"/>
              <a:gd name="connsiteY2" fmla="*/ 76140 h 6912547"/>
              <a:gd name="connsiteX3" fmla="*/ 6614885 w 6658429"/>
              <a:gd name="connsiteY3" fmla="*/ 6912547 h 6912547"/>
              <a:gd name="connsiteX4" fmla="*/ 2343150 w 6658429"/>
              <a:gd name="connsiteY4" fmla="*/ 6908011 h 6912547"/>
              <a:gd name="connsiteX5" fmla="*/ 3067050 w 6658429"/>
              <a:gd name="connsiteY5" fmla="*/ 6088861 h 6912547"/>
              <a:gd name="connsiteX6" fmla="*/ 0 w 6658429"/>
              <a:gd name="connsiteY6" fmla="*/ 2983711 h 6912547"/>
              <a:gd name="connsiteX7" fmla="*/ 2734129 w 6658429"/>
              <a:gd name="connsiteY7"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27061"/>
              <a:gd name="connsiteX1" fmla="*/ 6648450 w 6648450"/>
              <a:gd name="connsiteY1" fmla="*/ 0 h 6927061"/>
              <a:gd name="connsiteX2" fmla="*/ 6643913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0 h 6927060"/>
              <a:gd name="connsiteX1" fmla="*/ 6648450 w 6648450"/>
              <a:gd name="connsiteY1" fmla="*/ 14513 h 6927060"/>
              <a:gd name="connsiteX2" fmla="*/ 6643913 w 6648450"/>
              <a:gd name="connsiteY2" fmla="*/ 6927060 h 6927060"/>
              <a:gd name="connsiteX3" fmla="*/ 2343150 w 6648450"/>
              <a:gd name="connsiteY3" fmla="*/ 6922524 h 6927060"/>
              <a:gd name="connsiteX4" fmla="*/ 3067050 w 6648450"/>
              <a:gd name="connsiteY4" fmla="*/ 6103374 h 6927060"/>
              <a:gd name="connsiteX5" fmla="*/ 0 w 6648450"/>
              <a:gd name="connsiteY5" fmla="*/ 2998224 h 6927060"/>
              <a:gd name="connsiteX6" fmla="*/ 2734129 w 6648450"/>
              <a:gd name="connsiteY6" fmla="*/ 0 h 6927060"/>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19615 w 6648450"/>
              <a:gd name="connsiteY6" fmla="*/ 1 h 6912547"/>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58381 h 6912547"/>
              <a:gd name="connsiteX5" fmla="*/ 0 w 6648450"/>
              <a:gd name="connsiteY5" fmla="*/ 2983711 h 6912547"/>
              <a:gd name="connsiteX6" fmla="*/ 2719615 w 6648450"/>
              <a:gd name="connsiteY6" fmla="*/ 1 h 69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8450" h="6912547">
                <a:moveTo>
                  <a:pt x="2719615" y="1"/>
                </a:moveTo>
                <a:lnTo>
                  <a:pt x="6648450" y="0"/>
                </a:lnTo>
                <a:cubicBezTo>
                  <a:pt x="6646938" y="2309020"/>
                  <a:pt x="6645425" y="4603527"/>
                  <a:pt x="6643913" y="6912547"/>
                </a:cubicBezTo>
                <a:lnTo>
                  <a:pt x="2343150" y="6908011"/>
                </a:lnTo>
                <a:lnTo>
                  <a:pt x="3067050" y="6058381"/>
                </a:lnTo>
                <a:lnTo>
                  <a:pt x="0" y="2983711"/>
                </a:lnTo>
                <a:lnTo>
                  <a:pt x="2719615" y="1"/>
                </a:lnTo>
                <a:close/>
              </a:path>
            </a:pathLst>
          </a:custGeom>
          <a:solidFill>
            <a:srgbClr val="2C2C2C">
              <a:alpha val="58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DA5262C-1105-4D66-BBA0-8CAD52E710A8}"/>
              </a:ext>
            </a:extLst>
          </p:cNvPr>
          <p:cNvSpPr/>
          <p:nvPr/>
        </p:nvSpPr>
        <p:spPr>
          <a:xfrm>
            <a:off x="6644837" y="6392531"/>
            <a:ext cx="8125883" cy="261610"/>
          </a:xfrm>
          <a:prstGeom prst="rect">
            <a:avLst/>
          </a:prstGeom>
        </p:spPr>
        <p:txBody>
          <a:bodyPr>
            <a:spAutoFit/>
          </a:bodyPr>
          <a:lstStyle/>
          <a:p>
            <a:pPr algn="l"/>
            <a:r>
              <a:rPr lang="en-US" sz="1100">
                <a:solidFill>
                  <a:schemeClr val="tx1">
                    <a:lumMod val="75000"/>
                  </a:schemeClr>
                </a:solidFill>
                <a:cs typeface="Arial" panose="020B0604020202020204" pitchFamily="34" charset="0"/>
              </a:rPr>
              <a:t>© 2020  YASH Technologies | www.yash.com | Confidential</a:t>
            </a:r>
            <a:endParaRPr lang="en-IN" sz="1100">
              <a:solidFill>
                <a:schemeClr val="tx1">
                  <a:lumMod val="75000"/>
                </a:schemeClr>
              </a:solidFill>
              <a:cs typeface="Arial" panose="020B0604020202020204" pitchFamily="34" charset="0"/>
            </a:endParaRPr>
          </a:p>
        </p:txBody>
      </p:sp>
      <p:sp>
        <p:nvSpPr>
          <p:cNvPr id="8" name="Title 7">
            <a:extLst>
              <a:ext uri="{FF2B5EF4-FFF2-40B4-BE49-F238E27FC236}">
                <a16:creationId xmlns:a16="http://schemas.microsoft.com/office/drawing/2014/main" id="{444450EF-E9A3-4EAC-9732-FD5A1B082FEC}"/>
              </a:ext>
            </a:extLst>
          </p:cNvPr>
          <p:cNvSpPr>
            <a:spLocks noGrp="1"/>
          </p:cNvSpPr>
          <p:nvPr>
            <p:ph type="ctrTitle"/>
          </p:nvPr>
        </p:nvSpPr>
        <p:spPr>
          <a:xfrm>
            <a:off x="4972048" y="3689281"/>
            <a:ext cx="7124923" cy="729742"/>
          </a:xfrm>
        </p:spPr>
        <p:txBody>
          <a:bodyPr anchor="t">
            <a:noAutofit/>
          </a:bodyPr>
          <a:lstStyle/>
          <a:p>
            <a:r>
              <a:rPr lang="en-US" sz="5400" dirty="0">
                <a:latin typeface="+mn-lt"/>
                <a:cs typeface="Arial"/>
              </a:rPr>
              <a:t>Resource Management Application</a:t>
            </a:r>
            <a:endParaRPr lang="en-US" sz="5400" dirty="0">
              <a:latin typeface="+mn-lt"/>
            </a:endParaRPr>
          </a:p>
        </p:txBody>
      </p:sp>
      <p:sp>
        <p:nvSpPr>
          <p:cNvPr id="10" name="Subtitle 9">
            <a:extLst>
              <a:ext uri="{FF2B5EF4-FFF2-40B4-BE49-F238E27FC236}">
                <a16:creationId xmlns:a16="http://schemas.microsoft.com/office/drawing/2014/main" id="{242E1177-9B77-4575-A254-1A8C5521E28A}"/>
              </a:ext>
            </a:extLst>
          </p:cNvPr>
          <p:cNvSpPr>
            <a:spLocks noGrp="1"/>
          </p:cNvSpPr>
          <p:nvPr>
            <p:ph type="subTitle" idx="1"/>
          </p:nvPr>
        </p:nvSpPr>
        <p:spPr>
          <a:xfrm>
            <a:off x="6546941" y="4649750"/>
            <a:ext cx="3975135" cy="598720"/>
          </a:xfrm>
        </p:spPr>
        <p:txBody>
          <a:bodyPr anchor="t"/>
          <a:lstStyle/>
          <a:p>
            <a:endParaRPr lang="en-US" b="1" dirty="0">
              <a:solidFill>
                <a:schemeClr val="bg1"/>
              </a:solidFill>
              <a:cs typeface="Arial"/>
            </a:endParaRPr>
          </a:p>
          <a:p>
            <a:r>
              <a:rPr lang="en-US" b="1" dirty="0">
                <a:solidFill>
                  <a:schemeClr val="bg1"/>
                </a:solidFill>
                <a:cs typeface="Arial"/>
              </a:rPr>
              <a:t> PTG – SFDC</a:t>
            </a:r>
          </a:p>
          <a:p>
            <a:r>
              <a:rPr lang="en-US" b="1" dirty="0">
                <a:solidFill>
                  <a:schemeClr val="bg1"/>
                </a:solidFill>
                <a:cs typeface="Arial"/>
              </a:rPr>
              <a:t>August-2020</a:t>
            </a:r>
          </a:p>
        </p:txBody>
      </p:sp>
      <p:grpSp>
        <p:nvGrpSpPr>
          <p:cNvPr id="12" name="Group 11">
            <a:extLst>
              <a:ext uri="{FF2B5EF4-FFF2-40B4-BE49-F238E27FC236}">
                <a16:creationId xmlns:a16="http://schemas.microsoft.com/office/drawing/2014/main" id="{3D668B91-80C9-4CD7-9F84-4640839447C1}"/>
              </a:ext>
            </a:extLst>
          </p:cNvPr>
          <p:cNvGrpSpPr/>
          <p:nvPr/>
        </p:nvGrpSpPr>
        <p:grpSpPr>
          <a:xfrm flipH="1">
            <a:off x="2667930" y="-16041"/>
            <a:ext cx="2957513" cy="6874042"/>
            <a:chOff x="4819650" y="-29030"/>
            <a:chExt cx="3943350" cy="6916059"/>
          </a:xfrm>
        </p:grpSpPr>
        <p:sp>
          <p:nvSpPr>
            <p:cNvPr id="13" name="Rectangle 3">
              <a:extLst>
                <a:ext uri="{FF2B5EF4-FFF2-40B4-BE49-F238E27FC236}">
                  <a16:creationId xmlns:a16="http://schemas.microsoft.com/office/drawing/2014/main" id="{ECCF95FB-0035-4ADC-AE4A-9C41E61FA4F9}"/>
                </a:ext>
              </a:extLst>
            </p:cNvPr>
            <p:cNvSpPr/>
            <p:nvPr/>
          </p:nvSpPr>
          <p:spPr>
            <a:xfrm>
              <a:off x="4819651" y="-29030"/>
              <a:ext cx="3642261" cy="2981779"/>
            </a:xfrm>
            <a:custGeom>
              <a:avLst/>
              <a:gdLst>
                <a:gd name="connsiteX0" fmla="*/ 0 w 5772150"/>
                <a:gd name="connsiteY0" fmla="*/ 0 h 3200400"/>
                <a:gd name="connsiteX1" fmla="*/ 5772150 w 5772150"/>
                <a:gd name="connsiteY1" fmla="*/ 0 h 3200400"/>
                <a:gd name="connsiteX2" fmla="*/ 5772150 w 5772150"/>
                <a:gd name="connsiteY2" fmla="*/ 3200400 h 3200400"/>
                <a:gd name="connsiteX3" fmla="*/ 0 w 5772150"/>
                <a:gd name="connsiteY3" fmla="*/ 3200400 h 3200400"/>
                <a:gd name="connsiteX4" fmla="*/ 0 w 5772150"/>
                <a:gd name="connsiteY4" fmla="*/ 0 h 3200400"/>
                <a:gd name="connsiteX0" fmla="*/ 0 w 5772150"/>
                <a:gd name="connsiteY0" fmla="*/ 0 h 3200400"/>
                <a:gd name="connsiteX1" fmla="*/ 5772150 w 5772150"/>
                <a:gd name="connsiteY1" fmla="*/ 0 h 3200400"/>
                <a:gd name="connsiteX2" fmla="*/ 4381500 w 5772150"/>
                <a:gd name="connsiteY2" fmla="*/ 228600 h 3200400"/>
                <a:gd name="connsiteX3" fmla="*/ 0 w 5772150"/>
                <a:gd name="connsiteY3" fmla="*/ 3200400 h 3200400"/>
                <a:gd name="connsiteX4" fmla="*/ 0 w 5772150"/>
                <a:gd name="connsiteY4" fmla="*/ 0 h 3200400"/>
                <a:gd name="connsiteX0" fmla="*/ 0 w 4381500"/>
                <a:gd name="connsiteY0" fmla="*/ 0 h 3200400"/>
                <a:gd name="connsiteX1" fmla="*/ 3390900 w 4381500"/>
                <a:gd name="connsiteY1" fmla="*/ 171450 h 3200400"/>
                <a:gd name="connsiteX2" fmla="*/ 4381500 w 4381500"/>
                <a:gd name="connsiteY2" fmla="*/ 22860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1600200 w 4381500"/>
                <a:gd name="connsiteY3" fmla="*/ 3200400 h 3200400"/>
                <a:gd name="connsiteX4" fmla="*/ 0 w 4381500"/>
                <a:gd name="connsiteY4" fmla="*/ 0 h 3200400"/>
                <a:gd name="connsiteX0" fmla="*/ 0 w 3676650"/>
                <a:gd name="connsiteY0" fmla="*/ 2990850 h 3028950"/>
                <a:gd name="connsiteX1" fmla="*/ 2686050 w 3676650"/>
                <a:gd name="connsiteY1" fmla="*/ 0 h 3028950"/>
                <a:gd name="connsiteX2" fmla="*/ 3676650 w 3676650"/>
                <a:gd name="connsiteY2" fmla="*/ 0 h 3028950"/>
                <a:gd name="connsiteX3" fmla="*/ 895350 w 3676650"/>
                <a:gd name="connsiteY3" fmla="*/ 3028950 h 3028950"/>
                <a:gd name="connsiteX4" fmla="*/ 0 w 3676650"/>
                <a:gd name="connsiteY4" fmla="*/ 2990850 h 3028950"/>
                <a:gd name="connsiteX0" fmla="*/ 0 w 3676650"/>
                <a:gd name="connsiteY0" fmla="*/ 2990850 h 2990850"/>
                <a:gd name="connsiteX1" fmla="*/ 2686050 w 3676650"/>
                <a:gd name="connsiteY1" fmla="*/ 0 h 2990850"/>
                <a:gd name="connsiteX2" fmla="*/ 3676650 w 3676650"/>
                <a:gd name="connsiteY2" fmla="*/ 0 h 2990850"/>
                <a:gd name="connsiteX3" fmla="*/ 971550 w 3676650"/>
                <a:gd name="connsiteY3" fmla="*/ 2952750 h 2990850"/>
                <a:gd name="connsiteX4" fmla="*/ 0 w 3676650"/>
                <a:gd name="connsiteY4" fmla="*/ 2990850 h 2990850"/>
                <a:gd name="connsiteX0" fmla="*/ 0 w 3638550"/>
                <a:gd name="connsiteY0" fmla="*/ 2933700 h 2952750"/>
                <a:gd name="connsiteX1" fmla="*/ 2647950 w 3638550"/>
                <a:gd name="connsiteY1" fmla="*/ 0 h 2952750"/>
                <a:gd name="connsiteX2" fmla="*/ 3638550 w 3638550"/>
                <a:gd name="connsiteY2" fmla="*/ 0 h 2952750"/>
                <a:gd name="connsiteX3" fmla="*/ 933450 w 3638550"/>
                <a:gd name="connsiteY3" fmla="*/ 2952750 h 2952750"/>
                <a:gd name="connsiteX4" fmla="*/ 0 w 3638550"/>
                <a:gd name="connsiteY4" fmla="*/ 2933700 h 2952750"/>
                <a:gd name="connsiteX0" fmla="*/ 0 w 3638550"/>
                <a:gd name="connsiteY0" fmla="*/ 2952750 h 2971800"/>
                <a:gd name="connsiteX1" fmla="*/ 2762250 w 3638550"/>
                <a:gd name="connsiteY1" fmla="*/ 0 h 2971800"/>
                <a:gd name="connsiteX2" fmla="*/ 3638550 w 3638550"/>
                <a:gd name="connsiteY2" fmla="*/ 19050 h 2971800"/>
                <a:gd name="connsiteX3" fmla="*/ 933450 w 3638550"/>
                <a:gd name="connsiteY3" fmla="*/ 2971800 h 2971800"/>
                <a:gd name="connsiteX4" fmla="*/ 0 w 3638550"/>
                <a:gd name="connsiteY4" fmla="*/ 2952750 h 2971800"/>
                <a:gd name="connsiteX0" fmla="*/ 0 w 3665846"/>
                <a:gd name="connsiteY0" fmla="*/ 2952750 h 2971800"/>
                <a:gd name="connsiteX1" fmla="*/ 2762250 w 3665846"/>
                <a:gd name="connsiteY1" fmla="*/ 0 h 2971800"/>
                <a:gd name="connsiteX2" fmla="*/ 3665846 w 3665846"/>
                <a:gd name="connsiteY2" fmla="*/ 19050 h 2971800"/>
                <a:gd name="connsiteX3" fmla="*/ 933450 w 3665846"/>
                <a:gd name="connsiteY3" fmla="*/ 2971800 h 2971800"/>
                <a:gd name="connsiteX4" fmla="*/ 0 w 3665846"/>
                <a:gd name="connsiteY4" fmla="*/ 2952750 h 2971800"/>
                <a:gd name="connsiteX0" fmla="*/ 0 w 3665846"/>
                <a:gd name="connsiteY0" fmla="*/ 2952750 h 2952750"/>
                <a:gd name="connsiteX1" fmla="*/ 2762250 w 3665846"/>
                <a:gd name="connsiteY1" fmla="*/ 0 h 2952750"/>
                <a:gd name="connsiteX2" fmla="*/ 3665846 w 3665846"/>
                <a:gd name="connsiteY2" fmla="*/ 19050 h 2952750"/>
                <a:gd name="connsiteX3" fmla="*/ 933450 w 3665846"/>
                <a:gd name="connsiteY3" fmla="*/ 2944505 h 2952750"/>
                <a:gd name="connsiteX4" fmla="*/ 0 w 3665846"/>
                <a:gd name="connsiteY4" fmla="*/ 2952750 h 2952750"/>
                <a:gd name="connsiteX0" fmla="*/ 0 w 3665846"/>
                <a:gd name="connsiteY0" fmla="*/ 2952750 h 2982605"/>
                <a:gd name="connsiteX1" fmla="*/ 2762250 w 3665846"/>
                <a:gd name="connsiteY1" fmla="*/ 0 h 2982605"/>
                <a:gd name="connsiteX2" fmla="*/ 3665846 w 3665846"/>
                <a:gd name="connsiteY2" fmla="*/ 19050 h 2982605"/>
                <a:gd name="connsiteX3" fmla="*/ 914400 w 3665846"/>
                <a:gd name="connsiteY3" fmla="*/ 2982605 h 2982605"/>
                <a:gd name="connsiteX4" fmla="*/ 0 w 3665846"/>
                <a:gd name="connsiteY4" fmla="*/ 2952750 h 2982605"/>
                <a:gd name="connsiteX0" fmla="*/ 0 w 3627746"/>
                <a:gd name="connsiteY0" fmla="*/ 295275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52750 h 2982605"/>
                <a:gd name="connsiteX0" fmla="*/ 0 w 3627746"/>
                <a:gd name="connsiteY0" fmla="*/ 297180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71800 h 2982605"/>
                <a:gd name="connsiteX0" fmla="*/ 0 w 3627746"/>
                <a:gd name="connsiteY0" fmla="*/ 2971800 h 2973080"/>
                <a:gd name="connsiteX1" fmla="*/ 2724150 w 3627746"/>
                <a:gd name="connsiteY1" fmla="*/ 0 h 2973080"/>
                <a:gd name="connsiteX2" fmla="*/ 3627746 w 3627746"/>
                <a:gd name="connsiteY2" fmla="*/ 19050 h 2973080"/>
                <a:gd name="connsiteX3" fmla="*/ 879475 w 3627746"/>
                <a:gd name="connsiteY3" fmla="*/ 2973080 h 2973080"/>
                <a:gd name="connsiteX4" fmla="*/ 0 w 3627746"/>
                <a:gd name="connsiteY4" fmla="*/ 2971800 h 2973080"/>
                <a:gd name="connsiteX0" fmla="*/ 0 w 3627746"/>
                <a:gd name="connsiteY0" fmla="*/ 2971800 h 2971800"/>
                <a:gd name="connsiteX1" fmla="*/ 2724150 w 3627746"/>
                <a:gd name="connsiteY1" fmla="*/ 0 h 2971800"/>
                <a:gd name="connsiteX2" fmla="*/ 3627746 w 3627746"/>
                <a:gd name="connsiteY2" fmla="*/ 19050 h 2971800"/>
                <a:gd name="connsiteX3" fmla="*/ 898525 w 3627746"/>
                <a:gd name="connsiteY3" fmla="*/ 2966730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3288 w 3627746"/>
                <a:gd name="connsiteY3" fmla="*/ 2964348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8050 w 3627746"/>
                <a:gd name="connsiteY3" fmla="*/ 2969111 h 2971800"/>
                <a:gd name="connsiteX4" fmla="*/ 0 w 3627746"/>
                <a:gd name="connsiteY4" fmla="*/ 2971800 h 2971800"/>
                <a:gd name="connsiteX0" fmla="*/ 0 w 3627746"/>
                <a:gd name="connsiteY0" fmla="*/ 2981779 h 2981779"/>
                <a:gd name="connsiteX1" fmla="*/ 2724150 w 3627746"/>
                <a:gd name="connsiteY1" fmla="*/ 9979 h 2981779"/>
                <a:gd name="connsiteX2" fmla="*/ 3627746 w 3627746"/>
                <a:gd name="connsiteY2" fmla="*/ 0 h 2981779"/>
                <a:gd name="connsiteX3" fmla="*/ 908050 w 3627746"/>
                <a:gd name="connsiteY3" fmla="*/ 2979090 h 2981779"/>
                <a:gd name="connsiteX4" fmla="*/ 0 w 3627746"/>
                <a:gd name="connsiteY4" fmla="*/ 2981779 h 2981779"/>
                <a:gd name="connsiteX0" fmla="*/ 0 w 3642261"/>
                <a:gd name="connsiteY0" fmla="*/ 2981779 h 2981779"/>
                <a:gd name="connsiteX1" fmla="*/ 2724150 w 3642261"/>
                <a:gd name="connsiteY1" fmla="*/ 9979 h 2981779"/>
                <a:gd name="connsiteX2" fmla="*/ 3642261 w 3642261"/>
                <a:gd name="connsiteY2" fmla="*/ 0 h 2981779"/>
                <a:gd name="connsiteX3" fmla="*/ 908050 w 3642261"/>
                <a:gd name="connsiteY3" fmla="*/ 2979090 h 2981779"/>
                <a:gd name="connsiteX4" fmla="*/ 0 w 3642261"/>
                <a:gd name="connsiteY4" fmla="*/ 2981779 h 298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261" h="2981779">
                  <a:moveTo>
                    <a:pt x="0" y="2981779"/>
                  </a:moveTo>
                  <a:lnTo>
                    <a:pt x="2724150" y="9979"/>
                  </a:lnTo>
                  <a:lnTo>
                    <a:pt x="3642261" y="0"/>
                  </a:lnTo>
                  <a:lnTo>
                    <a:pt x="908050" y="2979090"/>
                  </a:lnTo>
                  <a:lnTo>
                    <a:pt x="0" y="2981779"/>
                  </a:lnTo>
                  <a:close/>
                </a:path>
              </a:pathLst>
            </a:custGeom>
            <a:solidFill>
              <a:srgbClr val="1D5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4">
              <a:extLst>
                <a:ext uri="{FF2B5EF4-FFF2-40B4-BE49-F238E27FC236}">
                  <a16:creationId xmlns:a16="http://schemas.microsoft.com/office/drawing/2014/main" id="{4D10DD58-C04A-4841-B764-6865AB3C8CFA}"/>
                </a:ext>
              </a:extLst>
            </p:cNvPr>
            <p:cNvSpPr/>
            <p:nvPr/>
          </p:nvSpPr>
          <p:spPr>
            <a:xfrm>
              <a:off x="4819650" y="2947987"/>
              <a:ext cx="3943350" cy="3939042"/>
            </a:xfrm>
            <a:custGeom>
              <a:avLst/>
              <a:gdLst>
                <a:gd name="connsiteX0" fmla="*/ 0 w 5295900"/>
                <a:gd name="connsiteY0" fmla="*/ 0 h 6076950"/>
                <a:gd name="connsiteX1" fmla="*/ 5295900 w 5295900"/>
                <a:gd name="connsiteY1" fmla="*/ 0 h 6076950"/>
                <a:gd name="connsiteX2" fmla="*/ 5295900 w 5295900"/>
                <a:gd name="connsiteY2" fmla="*/ 6076950 h 6076950"/>
                <a:gd name="connsiteX3" fmla="*/ 0 w 5295900"/>
                <a:gd name="connsiteY3" fmla="*/ 6076950 h 6076950"/>
                <a:gd name="connsiteX4" fmla="*/ 0 w 5295900"/>
                <a:gd name="connsiteY4" fmla="*/ 0 h 6076950"/>
                <a:gd name="connsiteX0" fmla="*/ 0 w 5295900"/>
                <a:gd name="connsiteY0" fmla="*/ 0 h 6076950"/>
                <a:gd name="connsiteX1" fmla="*/ 5295900 w 5295900"/>
                <a:gd name="connsiteY1" fmla="*/ 0 h 6076950"/>
                <a:gd name="connsiteX2" fmla="*/ 5295900 w 5295900"/>
                <a:gd name="connsiteY2" fmla="*/ 6076950 h 6076950"/>
                <a:gd name="connsiteX3" fmla="*/ 2743200 w 5295900"/>
                <a:gd name="connsiteY3" fmla="*/ 4171950 h 6076950"/>
                <a:gd name="connsiteX4" fmla="*/ 0 w 5295900"/>
                <a:gd name="connsiteY4" fmla="*/ 0 h 6076950"/>
                <a:gd name="connsiteX0" fmla="*/ 0 w 5295900"/>
                <a:gd name="connsiteY0" fmla="*/ 0 h 4191000"/>
                <a:gd name="connsiteX1" fmla="*/ 5295900 w 5295900"/>
                <a:gd name="connsiteY1" fmla="*/ 0 h 4191000"/>
                <a:gd name="connsiteX2" fmla="*/ 3562350 w 5295900"/>
                <a:gd name="connsiteY2" fmla="*/ 4191000 h 4191000"/>
                <a:gd name="connsiteX3" fmla="*/ 2743200 w 5295900"/>
                <a:gd name="connsiteY3" fmla="*/ 4171950 h 4191000"/>
                <a:gd name="connsiteX4" fmla="*/ 0 w 5295900"/>
                <a:gd name="connsiteY4" fmla="*/ 0 h 4191000"/>
                <a:gd name="connsiteX0" fmla="*/ 0 w 4248150"/>
                <a:gd name="connsiteY0" fmla="*/ 0 h 4191000"/>
                <a:gd name="connsiteX1" fmla="*/ 4248150 w 4248150"/>
                <a:gd name="connsiteY1" fmla="*/ 3352800 h 4191000"/>
                <a:gd name="connsiteX2" fmla="*/ 3562350 w 4248150"/>
                <a:gd name="connsiteY2" fmla="*/ 4191000 h 4191000"/>
                <a:gd name="connsiteX3" fmla="*/ 2743200 w 4248150"/>
                <a:gd name="connsiteY3" fmla="*/ 4171950 h 4191000"/>
                <a:gd name="connsiteX4" fmla="*/ 0 w 4248150"/>
                <a:gd name="connsiteY4" fmla="*/ 0 h 4191000"/>
                <a:gd name="connsiteX0" fmla="*/ 0 w 4248150"/>
                <a:gd name="connsiteY0" fmla="*/ 0 h 4191000"/>
                <a:gd name="connsiteX1" fmla="*/ 1524000 w 4248150"/>
                <a:gd name="connsiteY1" fmla="*/ 123825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4248150"/>
                <a:gd name="connsiteY0" fmla="*/ 0 h 4191000"/>
                <a:gd name="connsiteX1" fmla="*/ 1219200 w 4248150"/>
                <a:gd name="connsiteY1" fmla="*/ 26670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0 w 3943350"/>
                <a:gd name="connsiteY5"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2152650 w 3943350"/>
                <a:gd name="connsiteY5" fmla="*/ 33909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48000 w 3943350"/>
                <a:gd name="connsiteY5" fmla="*/ 31623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04457 w 3943350"/>
                <a:gd name="connsiteY5" fmla="*/ 3133272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23886 w 3943350"/>
                <a:gd name="connsiteY4" fmla="*/ 3919764 h 3924300"/>
                <a:gd name="connsiteX5" fmla="*/ 3004457 w 3943350"/>
                <a:gd name="connsiteY5" fmla="*/ 3133272 h 3924300"/>
                <a:gd name="connsiteX6" fmla="*/ 0 w 3943350"/>
                <a:gd name="connsiteY6" fmla="*/ 0 h 3924300"/>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2960914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2382 h 3936661"/>
                <a:gd name="connsiteX1" fmla="*/ 902494 w 3943350"/>
                <a:gd name="connsiteY1" fmla="*/ 0 h 3936661"/>
                <a:gd name="connsiteX2" fmla="*/ 3943350 w 3943350"/>
                <a:gd name="connsiteY2" fmla="*/ 3088482 h 3936661"/>
                <a:gd name="connsiteX3" fmla="*/ 3257550 w 3943350"/>
                <a:gd name="connsiteY3" fmla="*/ 3926682 h 3936661"/>
                <a:gd name="connsiteX4" fmla="*/ 2394857 w 3943350"/>
                <a:gd name="connsiteY4" fmla="*/ 3936661 h 3936661"/>
                <a:gd name="connsiteX5" fmla="*/ 3004457 w 3943350"/>
                <a:gd name="connsiteY5" fmla="*/ 3106625 h 3936661"/>
                <a:gd name="connsiteX6" fmla="*/ 0 w 3943350"/>
                <a:gd name="connsiteY6" fmla="*/ 2382 h 3936661"/>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4763 h 3939042"/>
                <a:gd name="connsiteX1" fmla="*/ 907257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3350" h="3939042">
                  <a:moveTo>
                    <a:pt x="0" y="4763"/>
                  </a:moveTo>
                  <a:lnTo>
                    <a:pt x="912019" y="0"/>
                  </a:lnTo>
                  <a:lnTo>
                    <a:pt x="3943350" y="3090863"/>
                  </a:lnTo>
                  <a:lnTo>
                    <a:pt x="3257550" y="3929063"/>
                  </a:lnTo>
                  <a:lnTo>
                    <a:pt x="2394857" y="3939042"/>
                  </a:lnTo>
                  <a:lnTo>
                    <a:pt x="3004457" y="3109006"/>
                  </a:lnTo>
                  <a:lnTo>
                    <a:pt x="0" y="4763"/>
                  </a:lnTo>
                  <a:close/>
                </a:path>
              </a:pathLst>
            </a:custGeom>
            <a:solidFill>
              <a:srgbClr val="004D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9" name="Text Placeholder 2">
            <a:extLst>
              <a:ext uri="{FF2B5EF4-FFF2-40B4-BE49-F238E27FC236}">
                <a16:creationId xmlns:a16="http://schemas.microsoft.com/office/drawing/2014/main" id="{7BD3552A-27EA-4AEE-BBC6-728BA070EDA4}"/>
              </a:ext>
            </a:extLst>
          </p:cNvPr>
          <p:cNvSpPr txBox="1">
            <a:spLocks/>
          </p:cNvSpPr>
          <p:nvPr/>
        </p:nvSpPr>
        <p:spPr>
          <a:xfrm>
            <a:off x="7969964" y="6043959"/>
            <a:ext cx="3541502" cy="377273"/>
          </a:xfrm>
          <a:prstGeom prst="rect">
            <a:avLst/>
          </a:prstGeom>
        </p:spPr>
        <p:txBody>
          <a:bodyPr vert="horz" lIns="91440" tIns="45720" rIns="91440" bIns="45720" rtlCol="0">
            <a:no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lgn="r">
              <a:spcAft>
                <a:spcPts val="1200"/>
              </a:spcAft>
              <a:buFont typeface="Wingdings" panose="05000000000000000000" pitchFamily="2" charset="2"/>
              <a:buNone/>
            </a:pPr>
            <a:endParaRPr lang="en-US" sz="1800" kern="0">
              <a:solidFill>
                <a:schemeClr val="tx1">
                  <a:lumMod val="50000"/>
                </a:schemeClr>
              </a:solidFill>
              <a:latin typeface="Calibiri"/>
            </a:endParaRPr>
          </a:p>
        </p:txBody>
      </p:sp>
      <p:cxnSp>
        <p:nvCxnSpPr>
          <p:cNvPr id="3" name="Straight Connector 2"/>
          <p:cNvCxnSpPr/>
          <p:nvPr/>
        </p:nvCxnSpPr>
        <p:spPr>
          <a:xfrm>
            <a:off x="8731337" y="637657"/>
            <a:ext cx="0" cy="1630307"/>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39934234-118D-4F19-8525-982E98F53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116" y="500720"/>
            <a:ext cx="2731697" cy="1678567"/>
          </a:xfrm>
          <a:prstGeom prst="rect">
            <a:avLst/>
          </a:prstGeom>
        </p:spPr>
      </p:pic>
      <p:pic>
        <p:nvPicPr>
          <p:cNvPr id="17" name="Picture 2" descr="Image result for salesforce logo">
            <a:extLst>
              <a:ext uri="{FF2B5EF4-FFF2-40B4-BE49-F238E27FC236}">
                <a16:creationId xmlns:a16="http://schemas.microsoft.com/office/drawing/2014/main" id="{1C375F9D-D8EF-448B-B106-B22AC6D4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062" y="611081"/>
            <a:ext cx="2267920" cy="159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72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794" y="0"/>
            <a:ext cx="10425860" cy="6858000"/>
          </a:xfrm>
          <a:prstGeom prst="rect">
            <a:avLst/>
          </a:prstGeom>
        </p:spPr>
      </p:pic>
      <p:sp>
        <p:nvSpPr>
          <p:cNvPr id="4" name="Rectangle 3"/>
          <p:cNvSpPr/>
          <p:nvPr/>
        </p:nvSpPr>
        <p:spPr>
          <a:xfrm>
            <a:off x="0" y="0"/>
            <a:ext cx="5284877" cy="6858000"/>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prstClr val="white"/>
              </a:solidFill>
            </a:endParaRPr>
          </a:p>
        </p:txBody>
      </p:sp>
      <p:sp>
        <p:nvSpPr>
          <p:cNvPr id="7" name="Content Placeholder 2"/>
          <p:cNvSpPr txBox="1">
            <a:spLocks/>
          </p:cNvSpPr>
          <p:nvPr/>
        </p:nvSpPr>
        <p:spPr>
          <a:xfrm>
            <a:off x="352408" y="627794"/>
            <a:ext cx="4640090" cy="5816691"/>
          </a:xfrm>
          <a:prstGeom prst="rect">
            <a:avLst/>
          </a:prstGeom>
        </p:spPr>
        <p:txBody>
          <a:bodyPr anchor="t">
            <a:normAutofit fontScale="92500" lnSpcReduction="10000"/>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a:spcBef>
                <a:spcPts val="360"/>
              </a:spcBef>
              <a:buFont typeface="Wingdings" panose="05000000000000000000" pitchFamily="2" charset="2"/>
              <a:buChar char="v"/>
            </a:pPr>
            <a:r>
              <a:rPr lang="en-US" sz="2200" dirty="0">
                <a:solidFill>
                  <a:srgbClr val="FFFF00"/>
                </a:solidFill>
              </a:rPr>
              <a:t>YASH Team has developed a community to manage the resources in an organization.</a:t>
            </a:r>
          </a:p>
          <a:p>
            <a:pPr>
              <a:spcBef>
                <a:spcPts val="360"/>
              </a:spcBef>
              <a:buFont typeface="Wingdings" panose="05000000000000000000" pitchFamily="2" charset="2"/>
              <a:buChar char="v"/>
            </a:pPr>
            <a:r>
              <a:rPr lang="en-US" sz="2200" dirty="0">
                <a:solidFill>
                  <a:srgbClr val="FFFF00"/>
                </a:solidFill>
              </a:rPr>
              <a:t>It is a platform where employees can easily suggest the project ideas. User with the higher authorities approves the idea if it is meeting organization standard. Once the idea is approved project gets created and employees with the same interest can start working on it. Application also helps to  track the progress of  project.</a:t>
            </a:r>
          </a:p>
          <a:p>
            <a:pPr>
              <a:spcBef>
                <a:spcPts val="360"/>
              </a:spcBef>
              <a:buFont typeface="Wingdings" panose="05000000000000000000" pitchFamily="2" charset="2"/>
              <a:buChar char="v"/>
            </a:pPr>
            <a:r>
              <a:rPr lang="en-US" sz="2200" dirty="0">
                <a:solidFill>
                  <a:srgbClr val="FFFF00"/>
                </a:solidFill>
              </a:rPr>
              <a:t>User with higher authorities can analyze the work using map functionality, Reports and dashboards.</a:t>
            </a:r>
          </a:p>
          <a:p>
            <a:pPr>
              <a:spcBef>
                <a:spcPts val="360"/>
              </a:spcBef>
              <a:buFont typeface="Wingdings" panose="05000000000000000000" pitchFamily="2" charset="2"/>
              <a:buChar char="v"/>
            </a:pPr>
            <a:r>
              <a:rPr lang="en-US" sz="2200" dirty="0">
                <a:solidFill>
                  <a:srgbClr val="FFFF00"/>
                </a:solidFill>
              </a:rPr>
              <a:t>Employees can collaborate on project using chatter.</a:t>
            </a:r>
          </a:p>
          <a:p>
            <a:pPr marL="456565" indent="-456565">
              <a:spcBef>
                <a:spcPts val="360"/>
              </a:spcBef>
              <a:buFont typeface="Arial" panose="020B0604020202020204" pitchFamily="34" charset="0"/>
              <a:buChar char="•"/>
            </a:pPr>
            <a:endParaRPr lang="en-US" sz="2000" dirty="0">
              <a:solidFill>
                <a:srgbClr val="FFFF00"/>
              </a:solidFill>
            </a:endParaRPr>
          </a:p>
          <a:p>
            <a:pPr marL="456565" indent="-456565">
              <a:spcBef>
                <a:spcPts val="360"/>
              </a:spcBef>
              <a:buFont typeface="Arial" panose="020B0604020202020204" pitchFamily="34" charset="0"/>
              <a:buChar char="•"/>
            </a:pPr>
            <a:endParaRPr lang="en-US" sz="2000" dirty="0">
              <a:solidFill>
                <a:srgbClr val="FFFF00"/>
              </a:solidFill>
            </a:endParaRPr>
          </a:p>
          <a:p>
            <a:pPr marL="609600" lvl="1" indent="0" fontAlgn="base">
              <a:spcBef>
                <a:spcPts val="360"/>
              </a:spcBef>
              <a:buNone/>
            </a:pPr>
            <a:endParaRPr lang="en-IN" dirty="0">
              <a:solidFill>
                <a:schemeClr val="bg1"/>
              </a:solidFill>
              <a:latin typeface="Calibri" panose="020F0502020204030204" pitchFamily="34" charset="0"/>
              <a:cs typeface="Calibri"/>
            </a:endParaRPr>
          </a:p>
        </p:txBody>
      </p:sp>
      <p:sp>
        <p:nvSpPr>
          <p:cNvPr id="6" name="Rectangle 5"/>
          <p:cNvSpPr/>
          <p:nvPr/>
        </p:nvSpPr>
        <p:spPr>
          <a:xfrm>
            <a:off x="5224594" y="107139"/>
            <a:ext cx="6964060" cy="6858000"/>
          </a:xfrm>
          <a:prstGeom prst="rect">
            <a:avLst/>
          </a:prstGeom>
          <a:solidFill>
            <a:schemeClr val="bg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5" name="TextBox 4"/>
          <p:cNvSpPr txBox="1"/>
          <p:nvPr/>
        </p:nvSpPr>
        <p:spPr>
          <a:xfrm>
            <a:off x="5259205" y="224749"/>
            <a:ext cx="5405134" cy="523220"/>
          </a:xfrm>
          <a:prstGeom prst="rect">
            <a:avLst/>
          </a:prstGeom>
          <a:noFill/>
        </p:spPr>
        <p:txBody>
          <a:bodyPr wrap="none" rtlCol="0">
            <a:spAutoFit/>
          </a:bodyPr>
          <a:lstStyle/>
          <a:p>
            <a:r>
              <a:rPr lang="en-US" sz="2800" b="1" dirty="0">
                <a:solidFill>
                  <a:schemeClr val="accent4">
                    <a:lumMod val="50000"/>
                  </a:schemeClr>
                </a:solidFill>
                <a:latin typeface="Calibri" panose="020F0502020204030204" pitchFamily="34" charset="0"/>
              </a:rPr>
              <a:t>Resource Management Application</a:t>
            </a:r>
            <a:endParaRPr lang="en-IN" sz="2800" b="1" dirty="0">
              <a:solidFill>
                <a:schemeClr val="accent4">
                  <a:lumMod val="50000"/>
                </a:schemeClr>
              </a:solidFill>
              <a:latin typeface="Calibri" panose="020F0502020204030204" pitchFamily="34" charset="0"/>
            </a:endParaRPr>
          </a:p>
        </p:txBody>
      </p:sp>
      <p:pic>
        <p:nvPicPr>
          <p:cNvPr id="15" name="Picture 14">
            <a:extLst>
              <a:ext uri="{FF2B5EF4-FFF2-40B4-BE49-F238E27FC236}">
                <a16:creationId xmlns:a16="http://schemas.microsoft.com/office/drawing/2014/main" id="{39934234-118D-4F19-8525-982E98F53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5266" y="5566670"/>
            <a:ext cx="1835217" cy="1127700"/>
          </a:xfrm>
          <a:prstGeom prst="rect">
            <a:avLst/>
          </a:prstGeom>
        </p:spPr>
      </p:pic>
      <p:sp>
        <p:nvSpPr>
          <p:cNvPr id="16" name="TextBox 15">
            <a:extLst>
              <a:ext uri="{FF2B5EF4-FFF2-40B4-BE49-F238E27FC236}">
                <a16:creationId xmlns:a16="http://schemas.microsoft.com/office/drawing/2014/main" id="{44B15AA4-596E-444F-B751-3FC8AA17EEF3}"/>
              </a:ext>
            </a:extLst>
          </p:cNvPr>
          <p:cNvSpPr txBox="1"/>
          <p:nvPr/>
        </p:nvSpPr>
        <p:spPr>
          <a:xfrm>
            <a:off x="6030310" y="3607172"/>
            <a:ext cx="1367911" cy="369332"/>
          </a:xfrm>
          <a:prstGeom prst="rect">
            <a:avLst/>
          </a:prstGeom>
          <a:noFill/>
        </p:spPr>
        <p:txBody>
          <a:bodyPr wrap="square" rtlCol="0">
            <a:spAutoFit/>
          </a:bodyPr>
          <a:lstStyle/>
          <a:p>
            <a:r>
              <a:rPr lang="en-IN" sz="1800" dirty="0">
                <a:solidFill>
                  <a:schemeClr val="tx2">
                    <a:lumMod val="50000"/>
                  </a:schemeClr>
                </a:solidFill>
              </a:rPr>
              <a:t>Employees</a:t>
            </a:r>
          </a:p>
        </p:txBody>
      </p:sp>
      <p:sp>
        <p:nvSpPr>
          <p:cNvPr id="21" name="TextBox 20">
            <a:extLst>
              <a:ext uri="{FF2B5EF4-FFF2-40B4-BE49-F238E27FC236}">
                <a16:creationId xmlns:a16="http://schemas.microsoft.com/office/drawing/2014/main" id="{EB282423-1400-4E9C-8226-5802FEB3E8CA}"/>
              </a:ext>
            </a:extLst>
          </p:cNvPr>
          <p:cNvSpPr txBox="1"/>
          <p:nvPr/>
        </p:nvSpPr>
        <p:spPr>
          <a:xfrm>
            <a:off x="10356187" y="3600865"/>
            <a:ext cx="1653374" cy="584775"/>
          </a:xfrm>
          <a:prstGeom prst="rect">
            <a:avLst/>
          </a:prstGeom>
          <a:noFill/>
        </p:spPr>
        <p:txBody>
          <a:bodyPr wrap="square" rtlCol="0">
            <a:spAutoFit/>
          </a:bodyPr>
          <a:lstStyle/>
          <a:p>
            <a:r>
              <a:rPr lang="en-IN" sz="1600" dirty="0">
                <a:solidFill>
                  <a:schemeClr val="tx2">
                    <a:lumMod val="50000"/>
                  </a:schemeClr>
                </a:solidFill>
              </a:rPr>
              <a:t>User with higher authorities</a:t>
            </a:r>
          </a:p>
        </p:txBody>
      </p:sp>
      <p:cxnSp>
        <p:nvCxnSpPr>
          <p:cNvPr id="26" name="Straight Arrow Connector 25">
            <a:extLst>
              <a:ext uri="{FF2B5EF4-FFF2-40B4-BE49-F238E27FC236}">
                <a16:creationId xmlns:a16="http://schemas.microsoft.com/office/drawing/2014/main" id="{D41A2CAF-22E0-4FEA-8125-D83CD5D16F03}"/>
              </a:ext>
            </a:extLst>
          </p:cNvPr>
          <p:cNvCxnSpPr>
            <a:cxnSpLocks/>
          </p:cNvCxnSpPr>
          <p:nvPr/>
        </p:nvCxnSpPr>
        <p:spPr>
          <a:xfrm>
            <a:off x="6878635" y="2592585"/>
            <a:ext cx="78818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B354AEA-B942-40A4-8685-A842ADB953A8}"/>
              </a:ext>
            </a:extLst>
          </p:cNvPr>
          <p:cNvCxnSpPr>
            <a:cxnSpLocks/>
          </p:cNvCxnSpPr>
          <p:nvPr/>
        </p:nvCxnSpPr>
        <p:spPr>
          <a:xfrm>
            <a:off x="9542178" y="2644726"/>
            <a:ext cx="100859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D9FC0D29-D1A0-4C65-AE54-D187FB612659}"/>
              </a:ext>
            </a:extLst>
          </p:cNvPr>
          <p:cNvPicPr>
            <a:picLocks noChangeAspect="1"/>
          </p:cNvPicPr>
          <p:nvPr/>
        </p:nvPicPr>
        <p:blipFill>
          <a:blip r:embed="rId4"/>
          <a:stretch>
            <a:fillRect/>
          </a:stretch>
        </p:blipFill>
        <p:spPr>
          <a:xfrm>
            <a:off x="5539022" y="1933366"/>
            <a:ext cx="1375115" cy="1375115"/>
          </a:xfrm>
          <a:prstGeom prst="rect">
            <a:avLst/>
          </a:prstGeom>
        </p:spPr>
      </p:pic>
      <p:pic>
        <p:nvPicPr>
          <p:cNvPr id="35" name="Picture 34">
            <a:extLst>
              <a:ext uri="{FF2B5EF4-FFF2-40B4-BE49-F238E27FC236}">
                <a16:creationId xmlns:a16="http://schemas.microsoft.com/office/drawing/2014/main" id="{61EE1391-45AA-4970-A911-C27628832CDD}"/>
              </a:ext>
            </a:extLst>
          </p:cNvPr>
          <p:cNvPicPr>
            <a:picLocks noChangeAspect="1"/>
          </p:cNvPicPr>
          <p:nvPr/>
        </p:nvPicPr>
        <p:blipFill>
          <a:blip r:embed="rId5"/>
          <a:stretch>
            <a:fillRect/>
          </a:stretch>
        </p:blipFill>
        <p:spPr>
          <a:xfrm>
            <a:off x="10550769" y="1933367"/>
            <a:ext cx="1170595" cy="1495634"/>
          </a:xfrm>
          <a:prstGeom prst="rect">
            <a:avLst/>
          </a:prstGeom>
        </p:spPr>
      </p:pic>
      <p:sp>
        <p:nvSpPr>
          <p:cNvPr id="36" name="TextBox 35">
            <a:extLst>
              <a:ext uri="{FF2B5EF4-FFF2-40B4-BE49-F238E27FC236}">
                <a16:creationId xmlns:a16="http://schemas.microsoft.com/office/drawing/2014/main" id="{EA047338-DDAB-4110-8F55-87ACE7E30FE9}"/>
              </a:ext>
            </a:extLst>
          </p:cNvPr>
          <p:cNvSpPr txBox="1"/>
          <p:nvPr/>
        </p:nvSpPr>
        <p:spPr>
          <a:xfrm>
            <a:off x="7666817" y="3538252"/>
            <a:ext cx="2396991" cy="338554"/>
          </a:xfrm>
          <a:prstGeom prst="rect">
            <a:avLst/>
          </a:prstGeom>
          <a:noFill/>
        </p:spPr>
        <p:txBody>
          <a:bodyPr wrap="square" rtlCol="0">
            <a:spAutoFit/>
          </a:bodyPr>
          <a:lstStyle/>
          <a:p>
            <a:r>
              <a:rPr lang="en-IN" sz="1600" dirty="0">
                <a:solidFill>
                  <a:schemeClr val="tx2">
                    <a:lumMod val="50000"/>
                  </a:schemeClr>
                </a:solidFill>
              </a:rPr>
              <a:t>Salesforce community</a:t>
            </a:r>
          </a:p>
        </p:txBody>
      </p:sp>
      <p:pic>
        <p:nvPicPr>
          <p:cNvPr id="56" name="Picture 55">
            <a:extLst>
              <a:ext uri="{FF2B5EF4-FFF2-40B4-BE49-F238E27FC236}">
                <a16:creationId xmlns:a16="http://schemas.microsoft.com/office/drawing/2014/main" id="{405316FC-D930-45C6-8659-7BA65E21EE8A}"/>
              </a:ext>
            </a:extLst>
          </p:cNvPr>
          <p:cNvPicPr>
            <a:picLocks noChangeAspect="1"/>
          </p:cNvPicPr>
          <p:nvPr/>
        </p:nvPicPr>
        <p:blipFill>
          <a:blip r:embed="rId6"/>
          <a:stretch>
            <a:fillRect/>
          </a:stretch>
        </p:blipFill>
        <p:spPr>
          <a:xfrm>
            <a:off x="7666818" y="1912592"/>
            <a:ext cx="1875360" cy="1464268"/>
          </a:xfrm>
          <a:prstGeom prst="rect">
            <a:avLst/>
          </a:prstGeom>
        </p:spPr>
      </p:pic>
    </p:spTree>
    <p:extLst>
      <p:ext uri="{BB962C8B-B14F-4D97-AF65-F5344CB8AC3E}">
        <p14:creationId xmlns:p14="http://schemas.microsoft.com/office/powerpoint/2010/main" val="271526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3AC4-F2AE-4E45-8969-F3C5F2B4FBCF}"/>
              </a:ext>
            </a:extLst>
          </p:cNvPr>
          <p:cNvSpPr>
            <a:spLocks noGrp="1"/>
          </p:cNvSpPr>
          <p:nvPr>
            <p:ph type="title"/>
          </p:nvPr>
        </p:nvSpPr>
        <p:spPr/>
        <p:txBody>
          <a:bodyPr>
            <a:normAutofit fontScale="90000"/>
          </a:bodyPr>
          <a:lstStyle/>
          <a:p>
            <a:r>
              <a:rPr lang="en-IN" dirty="0"/>
              <a:t>Architecture</a:t>
            </a:r>
          </a:p>
        </p:txBody>
      </p:sp>
      <p:pic>
        <p:nvPicPr>
          <p:cNvPr id="7" name="Content Placeholder 6">
            <a:extLst>
              <a:ext uri="{FF2B5EF4-FFF2-40B4-BE49-F238E27FC236}">
                <a16:creationId xmlns:a16="http://schemas.microsoft.com/office/drawing/2014/main" id="{E29412F3-3E16-4277-A53C-4F86E639B4F0}"/>
              </a:ext>
            </a:extLst>
          </p:cNvPr>
          <p:cNvPicPr>
            <a:picLocks noGrp="1" noChangeAspect="1"/>
          </p:cNvPicPr>
          <p:nvPr>
            <p:ph sz="quarter" idx="10"/>
          </p:nvPr>
        </p:nvPicPr>
        <p:blipFill>
          <a:blip r:embed="rId2"/>
          <a:stretch>
            <a:fillRect/>
          </a:stretch>
        </p:blipFill>
        <p:spPr>
          <a:xfrm>
            <a:off x="647114" y="1111348"/>
            <a:ext cx="10860257" cy="5444197"/>
          </a:xfrm>
        </p:spPr>
      </p:pic>
    </p:spTree>
    <p:extLst>
      <p:ext uri="{BB962C8B-B14F-4D97-AF65-F5344CB8AC3E}">
        <p14:creationId xmlns:p14="http://schemas.microsoft.com/office/powerpoint/2010/main" val="260930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3600">
                <a:latin typeface="Calibri" panose="020F0502020204030204" pitchFamily="34" charset="0"/>
              </a:rPr>
              <a:t>THANK YOU</a:t>
            </a:r>
          </a:p>
        </p:txBody>
      </p:sp>
      <p:sp>
        <p:nvSpPr>
          <p:cNvPr id="2" name="Text Placeholder 1"/>
          <p:cNvSpPr>
            <a:spLocks noGrp="1"/>
          </p:cNvSpPr>
          <p:nvPr>
            <p:ph type="body" sz="quarter" idx="14"/>
          </p:nvPr>
        </p:nvSpPr>
        <p:spPr/>
        <p:txBody>
          <a:bodyPr/>
          <a:lstStyle/>
          <a:p>
            <a:r>
              <a:rPr lang="en-IN" dirty="0">
                <a:latin typeface="Calibri" panose="020F0502020204030204" pitchFamily="34" charset="0"/>
              </a:rPr>
              <a:t>Shrilekha </a:t>
            </a:r>
            <a:r>
              <a:rPr lang="en-IN" dirty="0" err="1">
                <a:latin typeface="Calibri" panose="020F0502020204030204" pitchFamily="34" charset="0"/>
              </a:rPr>
              <a:t>Pawar</a:t>
            </a:r>
            <a:endParaRPr lang="en-IN" dirty="0">
              <a:latin typeface="Calibri" panose="020F0502020204030204" pitchFamily="34" charset="0"/>
            </a:endParaRPr>
          </a:p>
        </p:txBody>
      </p:sp>
    </p:spTree>
    <p:extLst>
      <p:ext uri="{BB962C8B-B14F-4D97-AF65-F5344CB8AC3E}">
        <p14:creationId xmlns:p14="http://schemas.microsoft.com/office/powerpoint/2010/main" val="3871234231"/>
      </p:ext>
    </p:extLst>
  </p:cSld>
  <p:clrMapOvr>
    <a:masterClrMapping/>
  </p:clrMapOvr>
</p:sld>
</file>

<file path=ppt/theme/theme1.xml><?xml version="1.0" encoding="utf-8"?>
<a:theme xmlns:a="http://schemas.openxmlformats.org/drawingml/2006/main" name="PPT-Template-20-07">
  <a:themeElements>
    <a:clrScheme name="Custom 15">
      <a:dk1>
        <a:srgbClr val="4F4F4F"/>
      </a:dk1>
      <a:lt1>
        <a:sysClr val="window" lastClr="FFFFFF"/>
      </a:lt1>
      <a:dk2>
        <a:srgbClr val="005BA1"/>
      </a:dk2>
      <a:lt2>
        <a:srgbClr val="005BA1"/>
      </a:lt2>
      <a:accent1>
        <a:srgbClr val="D4342C"/>
      </a:accent1>
      <a:accent2>
        <a:srgbClr val="005BA1"/>
      </a:accent2>
      <a:accent3>
        <a:srgbClr val="005BA1"/>
      </a:accent3>
      <a:accent4>
        <a:srgbClr val="005BA1"/>
      </a:accent4>
      <a:accent5>
        <a:srgbClr val="005BA1"/>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PT-Template-250516">
  <a:themeElements>
    <a:clrScheme name="YASH Colors 2015">
      <a:dk1>
        <a:srgbClr val="4F4F4F"/>
      </a:dk1>
      <a:lt1>
        <a:sysClr val="window" lastClr="FFFFFF"/>
      </a:lt1>
      <a:dk2>
        <a:srgbClr val="009247"/>
      </a:dk2>
      <a:lt2>
        <a:srgbClr val="EFCE4A"/>
      </a:lt2>
      <a:accent1>
        <a:srgbClr val="D4342C"/>
      </a:accent1>
      <a:accent2>
        <a:srgbClr val="005BA1"/>
      </a:accent2>
      <a:accent3>
        <a:srgbClr val="A89044"/>
      </a:accent3>
      <a:accent4>
        <a:srgbClr val="9FCC3B"/>
      </a:accent4>
      <a:accent5>
        <a:srgbClr val="F58220"/>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22FC35E0C86841A2DB30C1285BDC2D" ma:contentTypeVersion="9" ma:contentTypeDescription="Create a new document." ma:contentTypeScope="" ma:versionID="609477064dad39baff21acd15d98f0e1">
  <xsd:schema xmlns:xsd="http://www.w3.org/2001/XMLSchema" xmlns:xs="http://www.w3.org/2001/XMLSchema" xmlns:p="http://schemas.microsoft.com/office/2006/metadata/properties" xmlns:ns2="dd2eb112-2dc8-469e-8841-caa837ccbd60" targetNamespace="http://schemas.microsoft.com/office/2006/metadata/properties" ma:root="true" ma:fieldsID="b19372b452312ef1f000f84124ee126a" ns2:_="">
    <xsd:import namespace="dd2eb112-2dc8-469e-8841-caa837ccbd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eb112-2dc8-469e-8841-caa837ccb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51A72E-6287-4B07-9075-82AC74A30D85}">
  <ds:schemaRefs>
    <ds:schemaRef ds:uri="7ef77d93-8a59-46e7-8bcf-8b6902969b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22120EE-8955-46F2-9DD5-05BD29C0E6D8}">
  <ds:schemaRefs>
    <ds:schemaRef ds:uri="http://schemas.microsoft.com/sharepoint/v3/contenttype/forms"/>
  </ds:schemaRefs>
</ds:datastoreItem>
</file>

<file path=customXml/itemProps3.xml><?xml version="1.0" encoding="utf-8"?>
<ds:datastoreItem xmlns:ds="http://schemas.openxmlformats.org/officeDocument/2006/customXml" ds:itemID="{DF84EA8E-B8EF-49D5-93CA-A528376C0063}">
  <ds:schemaRefs>
    <ds:schemaRef ds:uri="dd2eb112-2dc8-469e-8841-caa837ccbd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2405</TotalTime>
  <Words>131</Words>
  <Application>Microsoft Office PowerPoint</Application>
  <PresentationFormat>Custom</PresentationFormat>
  <Paragraphs>17</Paragraphs>
  <Slides>4</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vt:i4>
      </vt:variant>
    </vt:vector>
  </HeadingPairs>
  <TitlesOfParts>
    <vt:vector size="16" baseType="lpstr">
      <vt:lpstr>Arial</vt:lpstr>
      <vt:lpstr>Calibiri</vt:lpstr>
      <vt:lpstr>Calibri</vt:lpstr>
      <vt:lpstr>Calibri Light</vt:lpstr>
      <vt:lpstr>Tahoma</vt:lpstr>
      <vt:lpstr>Wingdings</vt:lpstr>
      <vt:lpstr>PPT-Template-20-07</vt:lpstr>
      <vt:lpstr>1_Custom Design</vt:lpstr>
      <vt:lpstr>Custom Design</vt:lpstr>
      <vt:lpstr>2_Custom Design</vt:lpstr>
      <vt:lpstr>4_Custom Design</vt:lpstr>
      <vt:lpstr>1_PPT-Template-250516</vt:lpstr>
      <vt:lpstr>Resource Management Application</vt:lpstr>
      <vt:lpstr>PowerPoint Presentation</vt:lpstr>
      <vt:lpstr>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Mitesh Sharma</dc:creator>
  <cp:lastModifiedBy>Akshay</cp:lastModifiedBy>
  <cp:revision>46</cp:revision>
  <dcterms:created xsi:type="dcterms:W3CDTF">2017-12-19T07:06:38Z</dcterms:created>
  <dcterms:modified xsi:type="dcterms:W3CDTF">2020-07-30T18:00:25Z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910615</vt:lpwstr>
  </property>
  <property fmtid="{D5CDD505-2E9C-101B-9397-08002B2CF9AE}" pid="3" name="NXPowerLiteSettings">
    <vt:lpwstr>F7000400038000</vt:lpwstr>
  </property>
  <property fmtid="{D5CDD505-2E9C-101B-9397-08002B2CF9AE}" pid="4" name="NXPowerLiteVersion">
    <vt:lpwstr>D7.0.6</vt:lpwstr>
  </property>
  <property fmtid="{D5CDD505-2E9C-101B-9397-08002B2CF9AE}" pid="5" name="ContentTypeId">
    <vt:lpwstr>0x010100A422FC35E0C86841A2DB30C1285BDC2D</vt:lpwstr>
  </property>
</Properties>
</file>